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notesMasterIdLst>
    <p:notesMasterId r:id="rId20"/>
  </p:notesMasterIdLst>
  <p:sldIdLst>
    <p:sldId id="606" r:id="rId4"/>
    <p:sldId id="703" r:id="rId5"/>
    <p:sldId id="2085849601" r:id="rId6"/>
    <p:sldId id="2085849610" r:id="rId7"/>
    <p:sldId id="2085849607" r:id="rId8"/>
    <p:sldId id="2085849606" r:id="rId9"/>
    <p:sldId id="693" r:id="rId10"/>
    <p:sldId id="2085849609" r:id="rId11"/>
    <p:sldId id="695" r:id="rId12"/>
    <p:sldId id="696" r:id="rId13"/>
    <p:sldId id="700" r:id="rId14"/>
    <p:sldId id="699" r:id="rId15"/>
    <p:sldId id="2085849605" r:id="rId16"/>
    <p:sldId id="707" r:id="rId17"/>
    <p:sldId id="2085849602" r:id="rId18"/>
    <p:sldId id="2085849604" r:id="rId19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2FC"/>
    <a:srgbClr val="7F7F7F"/>
    <a:srgbClr val="B9B9B9"/>
    <a:srgbClr val="00AEEF"/>
    <a:srgbClr val="000000"/>
    <a:srgbClr val="BE2B13"/>
    <a:srgbClr val="519C39"/>
    <a:srgbClr val="FFB098"/>
    <a:srgbClr val="FD3A13"/>
    <a:srgbClr val="4DA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12" autoAdjust="0"/>
    <p:restoredTop sz="93026" autoAdjust="0"/>
  </p:normalViewPr>
  <p:slideViewPr>
    <p:cSldViewPr snapToGrid="0" snapToObjects="1">
      <p:cViewPr varScale="1">
        <p:scale>
          <a:sx n="89" d="100"/>
          <a:sy n="89" d="100"/>
        </p:scale>
        <p:origin x="1565" y="77"/>
      </p:cViewPr>
      <p:guideLst>
        <p:guide orient="horz" pos="14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846575545077376E-2"/>
          <c:y val="2.4376059254937112E-2"/>
          <c:w val="0.96233997260164628"/>
          <c:h val="0.901386784444343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 unit completed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919-4BBC-83FB-18E42F08287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919-4BBC-83FB-18E42F08287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919-4BBC-83FB-18E42F08287B}"/>
              </c:ext>
            </c:extLst>
          </c:dPt>
          <c:dPt>
            <c:idx val="33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919-4BBC-83FB-18E42F08287B}"/>
              </c:ext>
            </c:extLst>
          </c:dPt>
          <c:dPt>
            <c:idx val="34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919-4BBC-83FB-18E42F08287B}"/>
              </c:ext>
            </c:extLst>
          </c:dPt>
          <c:dPt>
            <c:idx val="35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919-4BBC-83FB-18E42F08287B}"/>
              </c:ext>
            </c:extLst>
          </c:dPt>
          <c:dPt>
            <c:idx val="36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919-4BBC-83FB-18E42F08287B}"/>
              </c:ext>
            </c:extLst>
          </c:dPt>
          <c:dPt>
            <c:idx val="3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919-4BBC-83FB-18E42F08287B}"/>
              </c:ext>
            </c:extLst>
          </c:dPt>
          <c:dPt>
            <c:idx val="3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919-4BBC-83FB-18E42F08287B}"/>
              </c:ext>
            </c:extLst>
          </c:dPt>
          <c:dPt>
            <c:idx val="4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919-4BBC-83FB-18E42F08287B}"/>
              </c:ext>
            </c:extLst>
          </c:dPt>
          <c:dPt>
            <c:idx val="4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919-4BBC-83FB-18E42F08287B}"/>
              </c:ext>
            </c:extLst>
          </c:dPt>
          <c:dPt>
            <c:idx val="4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919-4BBC-83FB-18E42F08287B}"/>
              </c:ext>
            </c:extLst>
          </c:dPt>
          <c:dPt>
            <c:idx val="4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1919-4BBC-83FB-18E42F08287B}"/>
              </c:ext>
            </c:extLst>
          </c:dPt>
          <c:dPt>
            <c:idx val="4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1919-4BBC-83FB-18E42F08287B}"/>
              </c:ext>
            </c:extLst>
          </c:dPt>
          <c:dPt>
            <c:idx val="4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1919-4BBC-83FB-18E42F08287B}"/>
              </c:ext>
            </c:extLst>
          </c:dPt>
          <c:dPt>
            <c:idx val="4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1919-4BBC-83FB-18E42F08287B}"/>
              </c:ext>
            </c:extLst>
          </c:dPt>
          <c:dPt>
            <c:idx val="4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1919-4BBC-83FB-18E42F08287B}"/>
              </c:ext>
            </c:extLst>
          </c:dPt>
          <c:dPt>
            <c:idx val="4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1919-4BBC-83FB-18E42F08287B}"/>
              </c:ext>
            </c:extLst>
          </c:dPt>
          <c:dPt>
            <c:idx val="4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1919-4BBC-83FB-18E42F08287B}"/>
              </c:ext>
            </c:extLst>
          </c:dPt>
          <c:dPt>
            <c:idx val="5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1919-4BBC-83FB-18E42F08287B}"/>
              </c:ext>
            </c:extLst>
          </c:dPt>
          <c:dPt>
            <c:idx val="5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33E-45C7-8ACA-DA80BEF54F5D}"/>
              </c:ext>
            </c:extLst>
          </c:dPt>
          <c:cat>
            <c:numRef>
              <c:f>Sheet1!$A$2:$A$54</c:f>
              <c:numCache>
                <c:formatCode>General</c:formatCode>
                <c:ptCount val="53"/>
                <c:pt idx="0">
                  <c:v>1970</c:v>
                </c:pt>
                <c:pt idx="5">
                  <c:v>1975</c:v>
                </c:pt>
                <c:pt idx="10">
                  <c:v>1980</c:v>
                </c:pt>
                <c:pt idx="15">
                  <c:v>1985</c:v>
                </c:pt>
                <c:pt idx="20">
                  <c:v>1990</c:v>
                </c:pt>
                <c:pt idx="25">
                  <c:v>1995</c:v>
                </c:pt>
                <c:pt idx="30">
                  <c:v>2000</c:v>
                </c:pt>
                <c:pt idx="35">
                  <c:v>2005</c:v>
                </c:pt>
                <c:pt idx="40">
                  <c:v>2010</c:v>
                </c:pt>
                <c:pt idx="45">
                  <c:v>2015</c:v>
                </c:pt>
                <c:pt idx="50">
                  <c:v>2020</c:v>
                </c:pt>
              </c:numCache>
            </c:numRef>
          </c:cat>
          <c:val>
            <c:numRef>
              <c:f>Sheet1!$B$2:$B$54</c:f>
              <c:numCache>
                <c:formatCode>#,##0.0</c:formatCode>
                <c:ptCount val="53"/>
                <c:pt idx="0">
                  <c:v>801.8</c:v>
                </c:pt>
                <c:pt idx="1">
                  <c:v>1014</c:v>
                </c:pt>
                <c:pt idx="2">
                  <c:v>1160.2</c:v>
                </c:pt>
                <c:pt idx="3">
                  <c:v>1197.2</c:v>
                </c:pt>
                <c:pt idx="4">
                  <c:v>940.3</c:v>
                </c:pt>
                <c:pt idx="5">
                  <c:v>874.8</c:v>
                </c:pt>
                <c:pt idx="6">
                  <c:v>1034.2</c:v>
                </c:pt>
                <c:pt idx="7">
                  <c:v>1258.4000000000001</c:v>
                </c:pt>
                <c:pt idx="8">
                  <c:v>1369</c:v>
                </c:pt>
                <c:pt idx="9">
                  <c:v>1301</c:v>
                </c:pt>
                <c:pt idx="10">
                  <c:v>956.7</c:v>
                </c:pt>
                <c:pt idx="11">
                  <c:v>818.5</c:v>
                </c:pt>
                <c:pt idx="12">
                  <c:v>631.5</c:v>
                </c:pt>
                <c:pt idx="13">
                  <c:v>923.7</c:v>
                </c:pt>
                <c:pt idx="14">
                  <c:v>1025.0999999999999</c:v>
                </c:pt>
                <c:pt idx="15">
                  <c:v>1072.5</c:v>
                </c:pt>
                <c:pt idx="16">
                  <c:v>1120.2</c:v>
                </c:pt>
                <c:pt idx="17">
                  <c:v>1122.8</c:v>
                </c:pt>
                <c:pt idx="18">
                  <c:v>1084.5999999999999</c:v>
                </c:pt>
                <c:pt idx="19">
                  <c:v>1026.3</c:v>
                </c:pt>
                <c:pt idx="20">
                  <c:v>966</c:v>
                </c:pt>
                <c:pt idx="21">
                  <c:v>837.6</c:v>
                </c:pt>
                <c:pt idx="22">
                  <c:v>963.6</c:v>
                </c:pt>
                <c:pt idx="23">
                  <c:v>1039.4000000000001</c:v>
                </c:pt>
                <c:pt idx="24">
                  <c:v>1160.3</c:v>
                </c:pt>
                <c:pt idx="25">
                  <c:v>1065.5</c:v>
                </c:pt>
                <c:pt idx="26">
                  <c:v>1128.5</c:v>
                </c:pt>
                <c:pt idx="27">
                  <c:v>1116.4000000000001</c:v>
                </c:pt>
                <c:pt idx="28">
                  <c:v>1159.7</c:v>
                </c:pt>
                <c:pt idx="29">
                  <c:v>1270.4000000000001</c:v>
                </c:pt>
                <c:pt idx="30">
                  <c:v>1241.8</c:v>
                </c:pt>
                <c:pt idx="31">
                  <c:v>1255.9000000000001</c:v>
                </c:pt>
                <c:pt idx="32">
                  <c:v>1325.1</c:v>
                </c:pt>
                <c:pt idx="33">
                  <c:v>1386.3</c:v>
                </c:pt>
                <c:pt idx="34">
                  <c:v>1531.5</c:v>
                </c:pt>
                <c:pt idx="35">
                  <c:v>1635.9</c:v>
                </c:pt>
                <c:pt idx="36">
                  <c:v>1654.5</c:v>
                </c:pt>
                <c:pt idx="37">
                  <c:v>1218.4000000000001</c:v>
                </c:pt>
                <c:pt idx="38">
                  <c:v>818.8</c:v>
                </c:pt>
                <c:pt idx="39">
                  <c:v>520.1</c:v>
                </c:pt>
                <c:pt idx="40">
                  <c:v>496.3</c:v>
                </c:pt>
                <c:pt idx="41">
                  <c:v>446.6</c:v>
                </c:pt>
                <c:pt idx="42">
                  <c:v>483</c:v>
                </c:pt>
                <c:pt idx="43">
                  <c:v>569.1</c:v>
                </c:pt>
                <c:pt idx="44">
                  <c:v>619.5</c:v>
                </c:pt>
                <c:pt idx="45">
                  <c:v>647.9</c:v>
                </c:pt>
                <c:pt idx="46">
                  <c:v>738.4</c:v>
                </c:pt>
                <c:pt idx="47">
                  <c:v>795.3</c:v>
                </c:pt>
                <c:pt idx="48">
                  <c:v>840.2</c:v>
                </c:pt>
                <c:pt idx="49">
                  <c:v>903.2</c:v>
                </c:pt>
                <c:pt idx="50">
                  <c:v>911.7</c:v>
                </c:pt>
                <c:pt idx="51">
                  <c:v>969.7</c:v>
                </c:pt>
                <c:pt idx="52">
                  <c:v>1021.9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1919-4BBC-83FB-18E42F082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782621215"/>
        <c:axId val="1782639519"/>
      </c:barChart>
      <c:catAx>
        <c:axId val="1782621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639519"/>
        <c:crossesAt val="0"/>
        <c:auto val="1"/>
        <c:lblAlgn val="ctr"/>
        <c:lblOffset val="100"/>
        <c:noMultiLvlLbl val="0"/>
      </c:catAx>
      <c:valAx>
        <c:axId val="1782639519"/>
        <c:scaling>
          <c:orientation val="minMax"/>
          <c:min val="0"/>
        </c:scaling>
        <c:delete val="1"/>
        <c:axPos val="l"/>
        <c:numFmt formatCode="#,##0" sourceLinked="0"/>
        <c:majorTickMark val="in"/>
        <c:minorTickMark val="none"/>
        <c:tickLblPos val="nextTo"/>
        <c:crossAx val="17826212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830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D3A00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2D-4C2B-8F14-057EC31BA975}"/>
              </c:ext>
            </c:extLst>
          </c:dPt>
          <c:dPt>
            <c:idx val="1"/>
            <c:invertIfNegative val="0"/>
            <c:bubble3D val="0"/>
            <c:spPr>
              <a:solidFill>
                <a:srgbClr val="FD3A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02D-4C2B-8F14-057EC31BA975}"/>
              </c:ext>
            </c:extLst>
          </c:dPt>
          <c:dPt>
            <c:idx val="2"/>
            <c:invertIfNegative val="0"/>
            <c:bubble3D val="0"/>
            <c:spPr>
              <a:solidFill>
                <a:srgbClr val="FF83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02D-4C2B-8F14-057EC31BA975}"/>
              </c:ext>
            </c:extLst>
          </c:dPt>
          <c:dPt>
            <c:idx val="3"/>
            <c:invertIfNegative val="0"/>
            <c:bubble3D val="0"/>
            <c:spPr>
              <a:solidFill>
                <a:srgbClr val="0BAD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02D-4C2B-8F14-057EC31BA975}"/>
              </c:ext>
            </c:extLst>
          </c:dPt>
          <c:dPt>
            <c:idx val="4"/>
            <c:invertIfNegative val="0"/>
            <c:bubble3D val="0"/>
            <c:spPr>
              <a:solidFill>
                <a:srgbClr val="73C3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02D-4C2B-8F14-057EC31BA97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3B2F5D47-C16A-084D-BDAD-5084ECA06D61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02D-4C2B-8F14-057EC31BA97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F7F6EAF-640C-2E43-8D96-A4A2C8FC8484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02D-4C2B-8F14-057EC31BA97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B461A46-B2F8-A741-B241-8445F0A3C227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02D-4C2B-8F14-057EC31BA97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2BC6012-5EB3-024F-8127-0ED2C4806CA2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02D-4C2B-8F14-057EC31BA97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B6007A8-A58B-034A-A62B-9DFB08DF8D2E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02D-4C2B-8F14-057EC31BA9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rgbClr val="5B7077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≤ 3%</c:v>
                </c:pt>
                <c:pt idx="1">
                  <c:v>3.01-4%</c:v>
                </c:pt>
                <c:pt idx="2">
                  <c:v>4.01-5%</c:v>
                </c:pt>
                <c:pt idx="3">
                  <c:v>5.01-6%</c:v>
                </c:pt>
                <c:pt idx="4">
                  <c:v>&gt; 6%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0.26</c:v>
                </c:pt>
                <c:pt idx="1">
                  <c:v>0.44700000000000001</c:v>
                </c:pt>
                <c:pt idx="2">
                  <c:v>0.20300000000000001</c:v>
                </c:pt>
                <c:pt idx="3">
                  <c:v>5.2999999999999999E-2</c:v>
                </c:pt>
                <c:pt idx="4">
                  <c:v>3.6999999999999998E-2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02D-4C2B-8F14-057EC31BA9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1855309855"/>
        <c:axId val="1855303615"/>
      </c:barChart>
      <c:catAx>
        <c:axId val="1855309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30384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55303615"/>
        <c:crosses val="autoZero"/>
        <c:auto val="1"/>
        <c:lblAlgn val="ctr"/>
        <c:lblOffset val="100"/>
        <c:noMultiLvlLbl val="0"/>
      </c:catAx>
      <c:valAx>
        <c:axId val="1855303615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855309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036907375321401"/>
          <c:y val="8.3947289781505632E-2"/>
          <c:w val="0.49061207158598896"/>
          <c:h val="0.8473519694276409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8306"/>
            </a:solidFill>
          </c:spPr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2D-4C2B-8F14-057EC31BA975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02D-4C2B-8F14-057EC31BA975}"/>
              </c:ext>
            </c:extLst>
          </c:dPt>
          <c:dPt>
            <c:idx val="2"/>
            <c:bubble3D val="0"/>
            <c:spPr>
              <a:solidFill>
                <a:srgbClr val="FF83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02D-4C2B-8F14-057EC31BA975}"/>
              </c:ext>
            </c:extLst>
          </c:dPt>
          <c:dPt>
            <c:idx val="3"/>
            <c:bubble3D val="0"/>
            <c:spPr>
              <a:solidFill>
                <a:srgbClr val="0BAD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02D-4C2B-8F14-057EC31BA975}"/>
              </c:ext>
            </c:extLst>
          </c:dPt>
          <c:dPt>
            <c:idx val="4"/>
            <c:bubble3D val="0"/>
            <c:spPr>
              <a:solidFill>
                <a:srgbClr val="73C3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02D-4C2B-8F14-057EC31BA975}"/>
              </c:ext>
            </c:extLst>
          </c:dPt>
          <c:cat>
            <c:strRef>
              <c:f>Sheet1!$A$2:$A$6</c:f>
              <c:strCache>
                <c:ptCount val="5"/>
                <c:pt idx="0">
                  <c:v>≤ 3%</c:v>
                </c:pt>
                <c:pt idx="1">
                  <c:v>3.01-4%</c:v>
                </c:pt>
                <c:pt idx="2">
                  <c:v>4.01-5%</c:v>
                </c:pt>
                <c:pt idx="3">
                  <c:v>5.01-6%</c:v>
                </c:pt>
                <c:pt idx="4">
                  <c:v>&gt; 6%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0.26</c:v>
                </c:pt>
                <c:pt idx="1">
                  <c:v>0.44700000000000001</c:v>
                </c:pt>
                <c:pt idx="2">
                  <c:v>0.20300000000000001</c:v>
                </c:pt>
                <c:pt idx="3">
                  <c:v>5.2999999999999999E-2</c:v>
                </c:pt>
                <c:pt idx="4">
                  <c:v>3.6999999999999998E-2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02D-4C2B-8F14-057EC31BA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9952235523739867"/>
          <c:y val="4.3044169837276602E-2"/>
          <c:w val="0.17658323837261924"/>
          <c:h val="0.42822839279949126"/>
        </c:manualLayout>
      </c:layout>
      <c:overlay val="0"/>
      <c:spPr>
        <a:solidFill>
          <a:srgbClr val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Inflation - CPI</c:v>
                </c:pt>
              </c:strCache>
            </c:strRef>
          </c:tx>
          <c:spPr>
            <a:ln w="5080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Sheet1!$A$2:$A$620</c:f>
              <c:numCache>
                <c:formatCode>General</c:formatCode>
                <c:ptCount val="619"/>
                <c:pt idx="0">
                  <c:v>1972</c:v>
                </c:pt>
                <c:pt idx="12">
                  <c:v>1973</c:v>
                </c:pt>
                <c:pt idx="24">
                  <c:v>1974</c:v>
                </c:pt>
                <c:pt idx="36">
                  <c:v>1975</c:v>
                </c:pt>
                <c:pt idx="48">
                  <c:v>1976</c:v>
                </c:pt>
                <c:pt idx="60">
                  <c:v>1977</c:v>
                </c:pt>
                <c:pt idx="72">
                  <c:v>1978</c:v>
                </c:pt>
                <c:pt idx="84">
                  <c:v>1979</c:v>
                </c:pt>
                <c:pt idx="96">
                  <c:v>1980</c:v>
                </c:pt>
                <c:pt idx="108">
                  <c:v>1981</c:v>
                </c:pt>
                <c:pt idx="120">
                  <c:v>1982</c:v>
                </c:pt>
                <c:pt idx="132">
                  <c:v>1983</c:v>
                </c:pt>
                <c:pt idx="144">
                  <c:v>1984</c:v>
                </c:pt>
                <c:pt idx="156">
                  <c:v>1985</c:v>
                </c:pt>
                <c:pt idx="168">
                  <c:v>1986</c:v>
                </c:pt>
                <c:pt idx="180">
                  <c:v>1987</c:v>
                </c:pt>
                <c:pt idx="192">
                  <c:v>1988</c:v>
                </c:pt>
                <c:pt idx="204">
                  <c:v>1989</c:v>
                </c:pt>
                <c:pt idx="216">
                  <c:v>1990</c:v>
                </c:pt>
                <c:pt idx="228">
                  <c:v>1991</c:v>
                </c:pt>
                <c:pt idx="240">
                  <c:v>1992</c:v>
                </c:pt>
                <c:pt idx="252">
                  <c:v>1993</c:v>
                </c:pt>
                <c:pt idx="264">
                  <c:v>1994</c:v>
                </c:pt>
                <c:pt idx="276">
                  <c:v>1995</c:v>
                </c:pt>
                <c:pt idx="288">
                  <c:v>1996</c:v>
                </c:pt>
                <c:pt idx="300">
                  <c:v>1997</c:v>
                </c:pt>
                <c:pt idx="312">
                  <c:v>1998</c:v>
                </c:pt>
                <c:pt idx="324">
                  <c:v>1999</c:v>
                </c:pt>
                <c:pt idx="336">
                  <c:v>2000</c:v>
                </c:pt>
                <c:pt idx="348">
                  <c:v>2001</c:v>
                </c:pt>
                <c:pt idx="360">
                  <c:v>2002</c:v>
                </c:pt>
                <c:pt idx="372">
                  <c:v>2003</c:v>
                </c:pt>
                <c:pt idx="384">
                  <c:v>2004</c:v>
                </c:pt>
                <c:pt idx="396">
                  <c:v>2005</c:v>
                </c:pt>
                <c:pt idx="408">
                  <c:v>2006</c:v>
                </c:pt>
                <c:pt idx="420">
                  <c:v>2007</c:v>
                </c:pt>
                <c:pt idx="432">
                  <c:v>2008</c:v>
                </c:pt>
                <c:pt idx="444">
                  <c:v>2009</c:v>
                </c:pt>
                <c:pt idx="456">
                  <c:v>2010</c:v>
                </c:pt>
                <c:pt idx="468">
                  <c:v>2011</c:v>
                </c:pt>
                <c:pt idx="480">
                  <c:v>2012</c:v>
                </c:pt>
                <c:pt idx="492">
                  <c:v>2013</c:v>
                </c:pt>
                <c:pt idx="504">
                  <c:v>2014</c:v>
                </c:pt>
                <c:pt idx="516">
                  <c:v>2015</c:v>
                </c:pt>
                <c:pt idx="528">
                  <c:v>2016</c:v>
                </c:pt>
                <c:pt idx="540">
                  <c:v>2017</c:v>
                </c:pt>
                <c:pt idx="552">
                  <c:v>2018</c:v>
                </c:pt>
                <c:pt idx="564">
                  <c:v>2019</c:v>
                </c:pt>
                <c:pt idx="576">
                  <c:v>2020</c:v>
                </c:pt>
                <c:pt idx="588">
                  <c:v>2021</c:v>
                </c:pt>
                <c:pt idx="600">
                  <c:v>2022</c:v>
                </c:pt>
                <c:pt idx="612">
                  <c:v>2023</c:v>
                </c:pt>
              </c:numCache>
            </c:numRef>
          </c:cat>
          <c:val>
            <c:numRef>
              <c:f>Sheet1!$B$2:$B$620</c:f>
              <c:numCache>
                <c:formatCode>0.0</c:formatCode>
                <c:ptCount val="619"/>
                <c:pt idx="0">
                  <c:v>3.2581500000000001</c:v>
                </c:pt>
                <c:pt idx="1">
                  <c:v>3.7593999999999999</c:v>
                </c:pt>
                <c:pt idx="2">
                  <c:v>3.5</c:v>
                </c:pt>
                <c:pt idx="3">
                  <c:v>3.4912700000000001</c:v>
                </c:pt>
                <c:pt idx="4">
                  <c:v>3.2258100000000001</c:v>
                </c:pt>
                <c:pt idx="5">
                  <c:v>2.9629599999999998</c:v>
                </c:pt>
                <c:pt idx="6">
                  <c:v>2.95567</c:v>
                </c:pt>
                <c:pt idx="7">
                  <c:v>2.9483999999999999</c:v>
                </c:pt>
                <c:pt idx="8">
                  <c:v>3.1862699999999999</c:v>
                </c:pt>
                <c:pt idx="9">
                  <c:v>3.17848</c:v>
                </c:pt>
                <c:pt idx="10">
                  <c:v>3.4146299999999998</c:v>
                </c:pt>
                <c:pt idx="11">
                  <c:v>3.4063300000000001</c:v>
                </c:pt>
                <c:pt idx="12">
                  <c:v>3.6407799999999999</c:v>
                </c:pt>
                <c:pt idx="13">
                  <c:v>3.8647300000000002</c:v>
                </c:pt>
                <c:pt idx="14">
                  <c:v>4.8309199999999999</c:v>
                </c:pt>
                <c:pt idx="15">
                  <c:v>5.3011999999999997</c:v>
                </c:pt>
                <c:pt idx="16">
                  <c:v>5.5288500000000003</c:v>
                </c:pt>
                <c:pt idx="17">
                  <c:v>5.9951999999999996</c:v>
                </c:pt>
                <c:pt idx="18">
                  <c:v>5.7416299999999998</c:v>
                </c:pt>
                <c:pt idx="19">
                  <c:v>7.3985700000000003</c:v>
                </c:pt>
                <c:pt idx="20">
                  <c:v>7.3634199999999996</c:v>
                </c:pt>
                <c:pt idx="21">
                  <c:v>8.05687</c:v>
                </c:pt>
                <c:pt idx="22">
                  <c:v>8.2547200000000007</c:v>
                </c:pt>
                <c:pt idx="23">
                  <c:v>8.9411799999999992</c:v>
                </c:pt>
                <c:pt idx="24">
                  <c:v>9.6018699999999999</c:v>
                </c:pt>
                <c:pt idx="25">
                  <c:v>10</c:v>
                </c:pt>
                <c:pt idx="26">
                  <c:v>10.138249999999999</c:v>
                </c:pt>
                <c:pt idx="27">
                  <c:v>10.06865</c:v>
                </c:pt>
                <c:pt idx="28">
                  <c:v>10.706149999999999</c:v>
                </c:pt>
                <c:pt idx="29">
                  <c:v>10.859730000000001</c:v>
                </c:pt>
                <c:pt idx="30">
                  <c:v>11.538460000000001</c:v>
                </c:pt>
                <c:pt idx="31">
                  <c:v>10.88889</c:v>
                </c:pt>
                <c:pt idx="32">
                  <c:v>11.946899999999999</c:v>
                </c:pt>
                <c:pt idx="33">
                  <c:v>11.84211</c:v>
                </c:pt>
                <c:pt idx="34">
                  <c:v>12.20044</c:v>
                </c:pt>
                <c:pt idx="35">
                  <c:v>12.09503</c:v>
                </c:pt>
                <c:pt idx="36">
                  <c:v>11.752140000000001</c:v>
                </c:pt>
                <c:pt idx="37">
                  <c:v>11.205069999999999</c:v>
                </c:pt>
                <c:pt idx="38">
                  <c:v>10.46025</c:v>
                </c:pt>
                <c:pt idx="39">
                  <c:v>10.187110000000001</c:v>
                </c:pt>
                <c:pt idx="40">
                  <c:v>9.2592599999999994</c:v>
                </c:pt>
                <c:pt idx="41">
                  <c:v>9.1836699999999993</c:v>
                </c:pt>
                <c:pt idx="42">
                  <c:v>9.5334699999999994</c:v>
                </c:pt>
                <c:pt idx="43">
                  <c:v>8.6172299999999993</c:v>
                </c:pt>
                <c:pt idx="44">
                  <c:v>7.9051400000000003</c:v>
                </c:pt>
                <c:pt idx="45">
                  <c:v>7.6470599999999997</c:v>
                </c:pt>
                <c:pt idx="46">
                  <c:v>7.3786399999999999</c:v>
                </c:pt>
                <c:pt idx="47">
                  <c:v>7.1290899999999997</c:v>
                </c:pt>
                <c:pt idx="48">
                  <c:v>6.6921600000000003</c:v>
                </c:pt>
                <c:pt idx="49">
                  <c:v>6.2737600000000002</c:v>
                </c:pt>
                <c:pt idx="50">
                  <c:v>6.0606099999999996</c:v>
                </c:pt>
                <c:pt idx="51">
                  <c:v>5.8490599999999997</c:v>
                </c:pt>
                <c:pt idx="52">
                  <c:v>6.21469</c:v>
                </c:pt>
                <c:pt idx="53">
                  <c:v>5.9813099999999997</c:v>
                </c:pt>
                <c:pt idx="54">
                  <c:v>5.5555599999999998</c:v>
                </c:pt>
                <c:pt idx="55">
                  <c:v>5.7195600000000004</c:v>
                </c:pt>
                <c:pt idx="56">
                  <c:v>5.49451</c:v>
                </c:pt>
                <c:pt idx="57">
                  <c:v>5.46448</c:v>
                </c:pt>
                <c:pt idx="58">
                  <c:v>5.0632900000000003</c:v>
                </c:pt>
                <c:pt idx="59">
                  <c:v>5.0359699999999998</c:v>
                </c:pt>
                <c:pt idx="60">
                  <c:v>5.1971299999999996</c:v>
                </c:pt>
                <c:pt idx="61">
                  <c:v>6.0822900000000004</c:v>
                </c:pt>
                <c:pt idx="62">
                  <c:v>6.4285699999999997</c:v>
                </c:pt>
                <c:pt idx="63">
                  <c:v>6.9518700000000004</c:v>
                </c:pt>
                <c:pt idx="64">
                  <c:v>6.73759</c:v>
                </c:pt>
                <c:pt idx="65">
                  <c:v>6.7019399999999996</c:v>
                </c:pt>
                <c:pt idx="66">
                  <c:v>6.6666699999999999</c:v>
                </c:pt>
                <c:pt idx="67">
                  <c:v>6.6317599999999999</c:v>
                </c:pt>
                <c:pt idx="68">
                  <c:v>6.42361</c:v>
                </c:pt>
                <c:pt idx="69">
                  <c:v>6.3903299999999996</c:v>
                </c:pt>
                <c:pt idx="70">
                  <c:v>6.7125599999999999</c:v>
                </c:pt>
                <c:pt idx="71">
                  <c:v>6.6780799999999996</c:v>
                </c:pt>
                <c:pt idx="72">
                  <c:v>6.8143099999999999</c:v>
                </c:pt>
                <c:pt idx="73">
                  <c:v>6.2394600000000002</c:v>
                </c:pt>
                <c:pt idx="74">
                  <c:v>6.3758400000000002</c:v>
                </c:pt>
                <c:pt idx="75">
                  <c:v>6.5</c:v>
                </c:pt>
                <c:pt idx="76">
                  <c:v>7.1428599999999998</c:v>
                </c:pt>
                <c:pt idx="77">
                  <c:v>7.4380199999999999</c:v>
                </c:pt>
                <c:pt idx="78">
                  <c:v>7.7302600000000004</c:v>
                </c:pt>
                <c:pt idx="79">
                  <c:v>7.8559700000000001</c:v>
                </c:pt>
                <c:pt idx="80">
                  <c:v>8.4828700000000001</c:v>
                </c:pt>
                <c:pt idx="81">
                  <c:v>8.9285700000000006</c:v>
                </c:pt>
                <c:pt idx="82">
                  <c:v>8.8709699999999998</c:v>
                </c:pt>
                <c:pt idx="83">
                  <c:v>8.9887599999999992</c:v>
                </c:pt>
                <c:pt idx="84">
                  <c:v>9.2504000000000008</c:v>
                </c:pt>
                <c:pt idx="85">
                  <c:v>9.8412699999999997</c:v>
                </c:pt>
                <c:pt idx="86">
                  <c:v>10.252370000000001</c:v>
                </c:pt>
                <c:pt idx="87">
                  <c:v>10.48513</c:v>
                </c:pt>
                <c:pt idx="88">
                  <c:v>10.69767</c:v>
                </c:pt>
                <c:pt idx="89">
                  <c:v>11.076919999999999</c:v>
                </c:pt>
                <c:pt idx="90">
                  <c:v>11.450379999999999</c:v>
                </c:pt>
                <c:pt idx="91">
                  <c:v>11.836119999999999</c:v>
                </c:pt>
                <c:pt idx="92">
                  <c:v>11.8797</c:v>
                </c:pt>
                <c:pt idx="93">
                  <c:v>12.071540000000001</c:v>
                </c:pt>
                <c:pt idx="94">
                  <c:v>12.59259</c:v>
                </c:pt>
                <c:pt idx="95">
                  <c:v>13.25479</c:v>
                </c:pt>
                <c:pt idx="96">
                  <c:v>13.86861</c:v>
                </c:pt>
                <c:pt idx="97">
                  <c:v>14.161849999999999</c:v>
                </c:pt>
                <c:pt idx="98">
                  <c:v>14.592269999999999</c:v>
                </c:pt>
                <c:pt idx="99">
                  <c:v>14.58924</c:v>
                </c:pt>
                <c:pt idx="100">
                  <c:v>14.42577</c:v>
                </c:pt>
                <c:pt idx="101">
                  <c:v>14.265930000000001</c:v>
                </c:pt>
                <c:pt idx="102">
                  <c:v>13.150679999999999</c:v>
                </c:pt>
                <c:pt idx="103">
                  <c:v>12.890090000000001</c:v>
                </c:pt>
                <c:pt idx="104">
                  <c:v>12.76882</c:v>
                </c:pt>
                <c:pt idx="105">
                  <c:v>12.63298</c:v>
                </c:pt>
                <c:pt idx="106">
                  <c:v>12.63158</c:v>
                </c:pt>
                <c:pt idx="107">
                  <c:v>12.35371</c:v>
                </c:pt>
                <c:pt idx="108">
                  <c:v>11.79487</c:v>
                </c:pt>
                <c:pt idx="109">
                  <c:v>11.39241</c:v>
                </c:pt>
                <c:pt idx="110">
                  <c:v>10.611739999999999</c:v>
                </c:pt>
                <c:pt idx="111">
                  <c:v>10.13597</c:v>
                </c:pt>
                <c:pt idx="112">
                  <c:v>9.7919199999999993</c:v>
                </c:pt>
                <c:pt idx="113">
                  <c:v>9.6969700000000003</c:v>
                </c:pt>
                <c:pt idx="114">
                  <c:v>10.77482</c:v>
                </c:pt>
                <c:pt idx="115">
                  <c:v>10.817310000000001</c:v>
                </c:pt>
                <c:pt idx="116">
                  <c:v>10.965439999999999</c:v>
                </c:pt>
                <c:pt idx="117">
                  <c:v>10.27155</c:v>
                </c:pt>
                <c:pt idx="118">
                  <c:v>9.57944</c:v>
                </c:pt>
                <c:pt idx="119">
                  <c:v>8.9120399999999993</c:v>
                </c:pt>
                <c:pt idx="120">
                  <c:v>8.2568800000000007</c:v>
                </c:pt>
                <c:pt idx="121">
                  <c:v>7.6136400000000002</c:v>
                </c:pt>
                <c:pt idx="122">
                  <c:v>6.8848799999999999</c:v>
                </c:pt>
                <c:pt idx="123">
                  <c:v>6.6217699999999997</c:v>
                </c:pt>
                <c:pt idx="124">
                  <c:v>6.9119299999999999</c:v>
                </c:pt>
                <c:pt idx="125">
                  <c:v>7.1823199999999998</c:v>
                </c:pt>
                <c:pt idx="126">
                  <c:v>6.5573800000000002</c:v>
                </c:pt>
                <c:pt idx="127">
                  <c:v>5.9652900000000004</c:v>
                </c:pt>
                <c:pt idx="128">
                  <c:v>4.9409200000000002</c:v>
                </c:pt>
                <c:pt idx="129">
                  <c:v>5.0321199999999999</c:v>
                </c:pt>
                <c:pt idx="130">
                  <c:v>4.4776100000000003</c:v>
                </c:pt>
                <c:pt idx="131">
                  <c:v>3.82572</c:v>
                </c:pt>
                <c:pt idx="132">
                  <c:v>3.70763</c:v>
                </c:pt>
                <c:pt idx="133">
                  <c:v>3.4846900000000001</c:v>
                </c:pt>
                <c:pt idx="134">
                  <c:v>3.59029</c:v>
                </c:pt>
                <c:pt idx="135">
                  <c:v>4</c:v>
                </c:pt>
                <c:pt idx="136">
                  <c:v>3.4410799999999999</c:v>
                </c:pt>
                <c:pt idx="137">
                  <c:v>2.4742299999999999</c:v>
                </c:pt>
                <c:pt idx="138">
                  <c:v>2.3589699999999998</c:v>
                </c:pt>
                <c:pt idx="139">
                  <c:v>2.4565000000000001</c:v>
                </c:pt>
                <c:pt idx="140">
                  <c:v>2.76356</c:v>
                </c:pt>
                <c:pt idx="141">
                  <c:v>2.7522899999999999</c:v>
                </c:pt>
                <c:pt idx="142">
                  <c:v>3.1632699999999998</c:v>
                </c:pt>
                <c:pt idx="143">
                  <c:v>3.7871000000000001</c:v>
                </c:pt>
                <c:pt idx="144">
                  <c:v>4.2900900000000002</c:v>
                </c:pt>
                <c:pt idx="145">
                  <c:v>4.6938800000000001</c:v>
                </c:pt>
                <c:pt idx="146">
                  <c:v>4.89297</c:v>
                </c:pt>
                <c:pt idx="147">
                  <c:v>4.5546600000000002</c:v>
                </c:pt>
                <c:pt idx="148">
                  <c:v>4.3346799999999996</c:v>
                </c:pt>
                <c:pt idx="149">
                  <c:v>4.3259600000000002</c:v>
                </c:pt>
                <c:pt idx="150">
                  <c:v>4.3086200000000003</c:v>
                </c:pt>
                <c:pt idx="151">
                  <c:v>4.2957000000000001</c:v>
                </c:pt>
                <c:pt idx="152">
                  <c:v>4.28287</c:v>
                </c:pt>
                <c:pt idx="153">
                  <c:v>4.2658699999999996</c:v>
                </c:pt>
                <c:pt idx="154">
                  <c:v>4.1543000000000001</c:v>
                </c:pt>
                <c:pt idx="155">
                  <c:v>4.0433899999999996</c:v>
                </c:pt>
                <c:pt idx="156">
                  <c:v>3.5259499999999999</c:v>
                </c:pt>
                <c:pt idx="157">
                  <c:v>3.6062400000000001</c:v>
                </c:pt>
                <c:pt idx="158">
                  <c:v>3.7900900000000002</c:v>
                </c:pt>
                <c:pt idx="159">
                  <c:v>3.5817999999999999</c:v>
                </c:pt>
                <c:pt idx="160">
                  <c:v>3.5748799999999998</c:v>
                </c:pt>
                <c:pt idx="161">
                  <c:v>3.6644199999999998</c:v>
                </c:pt>
                <c:pt idx="162">
                  <c:v>3.4582099999999998</c:v>
                </c:pt>
                <c:pt idx="163">
                  <c:v>3.35249</c:v>
                </c:pt>
                <c:pt idx="164">
                  <c:v>3.2473700000000001</c:v>
                </c:pt>
                <c:pt idx="165">
                  <c:v>3.2350099999999999</c:v>
                </c:pt>
                <c:pt idx="166">
                  <c:v>3.5137700000000001</c:v>
                </c:pt>
                <c:pt idx="167">
                  <c:v>3.7914699999999999</c:v>
                </c:pt>
                <c:pt idx="168">
                  <c:v>3.9735100000000001</c:v>
                </c:pt>
                <c:pt idx="169">
                  <c:v>3.1984900000000001</c:v>
                </c:pt>
                <c:pt idx="170">
                  <c:v>2.1535600000000001</c:v>
                </c:pt>
                <c:pt idx="171">
                  <c:v>1.5887899999999999</c:v>
                </c:pt>
                <c:pt idx="172">
                  <c:v>1.6791</c:v>
                </c:pt>
                <c:pt idx="173">
                  <c:v>1.7674399999999999</c:v>
                </c:pt>
                <c:pt idx="174">
                  <c:v>1.6713100000000001</c:v>
                </c:pt>
                <c:pt idx="175">
                  <c:v>1.5755300000000001</c:v>
                </c:pt>
                <c:pt idx="176">
                  <c:v>1.75763</c:v>
                </c:pt>
                <c:pt idx="177">
                  <c:v>1.5668200000000001</c:v>
                </c:pt>
                <c:pt idx="178">
                  <c:v>1.2844</c:v>
                </c:pt>
                <c:pt idx="179">
                  <c:v>1.1872100000000001</c:v>
                </c:pt>
                <c:pt idx="180">
                  <c:v>1.3648800000000001</c:v>
                </c:pt>
                <c:pt idx="181">
                  <c:v>1.91431</c:v>
                </c:pt>
                <c:pt idx="182">
                  <c:v>2.8414299999999999</c:v>
                </c:pt>
                <c:pt idx="183">
                  <c:v>3.6798500000000001</c:v>
                </c:pt>
                <c:pt idx="184">
                  <c:v>3.6697199999999999</c:v>
                </c:pt>
                <c:pt idx="185">
                  <c:v>3.7477100000000001</c:v>
                </c:pt>
                <c:pt idx="186">
                  <c:v>3.9269400000000001</c:v>
                </c:pt>
                <c:pt idx="187">
                  <c:v>4.2883199999999997</c:v>
                </c:pt>
                <c:pt idx="188">
                  <c:v>4.2727300000000001</c:v>
                </c:pt>
                <c:pt idx="189">
                  <c:v>4.3557199999999998</c:v>
                </c:pt>
                <c:pt idx="190">
                  <c:v>4.5289900000000003</c:v>
                </c:pt>
                <c:pt idx="191">
                  <c:v>4.3321300000000003</c:v>
                </c:pt>
                <c:pt idx="192">
                  <c:v>4.1292600000000004</c:v>
                </c:pt>
                <c:pt idx="193">
                  <c:v>3.9356</c:v>
                </c:pt>
                <c:pt idx="194">
                  <c:v>3.8324400000000001</c:v>
                </c:pt>
                <c:pt idx="195">
                  <c:v>3.9929000000000001</c:v>
                </c:pt>
                <c:pt idx="196">
                  <c:v>3.9823</c:v>
                </c:pt>
                <c:pt idx="197">
                  <c:v>3.9647600000000001</c:v>
                </c:pt>
                <c:pt idx="198">
                  <c:v>4.1300499999999998</c:v>
                </c:pt>
                <c:pt idx="199">
                  <c:v>4.1119899999999996</c:v>
                </c:pt>
                <c:pt idx="200">
                  <c:v>4.1848299999999998</c:v>
                </c:pt>
                <c:pt idx="201">
                  <c:v>4.2608699999999997</c:v>
                </c:pt>
                <c:pt idx="202">
                  <c:v>4.2461000000000002</c:v>
                </c:pt>
                <c:pt idx="203">
                  <c:v>4.4117600000000001</c:v>
                </c:pt>
                <c:pt idx="204">
                  <c:v>4.4827599999999999</c:v>
                </c:pt>
                <c:pt idx="205">
                  <c:v>4.6471600000000004</c:v>
                </c:pt>
                <c:pt idx="206">
                  <c:v>4.8926999999999996</c:v>
                </c:pt>
                <c:pt idx="207">
                  <c:v>5.0341300000000002</c:v>
                </c:pt>
                <c:pt idx="208">
                  <c:v>5.2766000000000002</c:v>
                </c:pt>
                <c:pt idx="209">
                  <c:v>5.1694899999999997</c:v>
                </c:pt>
                <c:pt idx="210">
                  <c:v>5.0632900000000003</c:v>
                </c:pt>
                <c:pt idx="211">
                  <c:v>4.6218500000000002</c:v>
                </c:pt>
                <c:pt idx="212">
                  <c:v>4.4351500000000001</c:v>
                </c:pt>
                <c:pt idx="213">
                  <c:v>4.5871599999999999</c:v>
                </c:pt>
                <c:pt idx="214">
                  <c:v>4.65503</c:v>
                </c:pt>
                <c:pt idx="215">
                  <c:v>4.6395999999999997</c:v>
                </c:pt>
                <c:pt idx="216">
                  <c:v>5.1980199999999996</c:v>
                </c:pt>
                <c:pt idx="217">
                  <c:v>5.2631600000000001</c:v>
                </c:pt>
                <c:pt idx="218">
                  <c:v>5.2373200000000004</c:v>
                </c:pt>
                <c:pt idx="219">
                  <c:v>4.7116199999999999</c:v>
                </c:pt>
                <c:pt idx="220">
                  <c:v>4.3654000000000002</c:v>
                </c:pt>
                <c:pt idx="221">
                  <c:v>4.6736500000000003</c:v>
                </c:pt>
                <c:pt idx="222">
                  <c:v>4.81928</c:v>
                </c:pt>
                <c:pt idx="223">
                  <c:v>5.7028100000000004</c:v>
                </c:pt>
                <c:pt idx="224">
                  <c:v>6.1698700000000004</c:v>
                </c:pt>
                <c:pt idx="225">
                  <c:v>6.3795900000000003</c:v>
                </c:pt>
                <c:pt idx="226">
                  <c:v>6.1953899999999997</c:v>
                </c:pt>
                <c:pt idx="227">
                  <c:v>6.25495</c:v>
                </c:pt>
                <c:pt idx="228">
                  <c:v>5.6470599999999997</c:v>
                </c:pt>
                <c:pt idx="229">
                  <c:v>5.3125</c:v>
                </c:pt>
                <c:pt idx="230">
                  <c:v>4.8211500000000003</c:v>
                </c:pt>
                <c:pt idx="231">
                  <c:v>4.8099299999999996</c:v>
                </c:pt>
                <c:pt idx="232">
                  <c:v>5.0348600000000001</c:v>
                </c:pt>
                <c:pt idx="233">
                  <c:v>4.6959200000000001</c:v>
                </c:pt>
                <c:pt idx="234">
                  <c:v>4.36782</c:v>
                </c:pt>
                <c:pt idx="235">
                  <c:v>3.7993899999999998</c:v>
                </c:pt>
                <c:pt idx="236">
                  <c:v>3.3962300000000001</c:v>
                </c:pt>
                <c:pt idx="237">
                  <c:v>2.8485800000000001</c:v>
                </c:pt>
                <c:pt idx="238">
                  <c:v>3.06657</c:v>
                </c:pt>
                <c:pt idx="239">
                  <c:v>2.9806300000000001</c:v>
                </c:pt>
                <c:pt idx="240">
                  <c:v>2.6726100000000002</c:v>
                </c:pt>
                <c:pt idx="241">
                  <c:v>2.8189899999999999</c:v>
                </c:pt>
                <c:pt idx="242">
                  <c:v>3.1899099999999998</c:v>
                </c:pt>
                <c:pt idx="243">
                  <c:v>3.18283</c:v>
                </c:pt>
                <c:pt idx="244">
                  <c:v>3.0236000000000001</c:v>
                </c:pt>
                <c:pt idx="245">
                  <c:v>3.01471</c:v>
                </c:pt>
                <c:pt idx="246">
                  <c:v>3.1571199999999999</c:v>
                </c:pt>
                <c:pt idx="247">
                  <c:v>3.0746699999999998</c:v>
                </c:pt>
                <c:pt idx="248">
                  <c:v>2.9927000000000001</c:v>
                </c:pt>
                <c:pt idx="249">
                  <c:v>3.2798799999999999</c:v>
                </c:pt>
                <c:pt idx="250">
                  <c:v>3.12046</c:v>
                </c:pt>
                <c:pt idx="251">
                  <c:v>2.96671</c:v>
                </c:pt>
                <c:pt idx="252">
                  <c:v>3.2538</c:v>
                </c:pt>
                <c:pt idx="253">
                  <c:v>3.24675</c:v>
                </c:pt>
                <c:pt idx="254">
                  <c:v>3.0194100000000001</c:v>
                </c:pt>
                <c:pt idx="255">
                  <c:v>3.15638</c:v>
                </c:pt>
                <c:pt idx="256">
                  <c:v>3.22119</c:v>
                </c:pt>
                <c:pt idx="257">
                  <c:v>2.9978600000000002</c:v>
                </c:pt>
                <c:pt idx="258">
                  <c:v>2.8469799999999998</c:v>
                </c:pt>
                <c:pt idx="259">
                  <c:v>2.84091</c:v>
                </c:pt>
                <c:pt idx="260">
                  <c:v>2.7639999999999998</c:v>
                </c:pt>
                <c:pt idx="261">
                  <c:v>2.7522899999999999</c:v>
                </c:pt>
                <c:pt idx="262">
                  <c:v>2.7445499999999998</c:v>
                </c:pt>
                <c:pt idx="263">
                  <c:v>2.8109600000000001</c:v>
                </c:pt>
                <c:pt idx="264">
                  <c:v>2.4509799999999999</c:v>
                </c:pt>
                <c:pt idx="265">
                  <c:v>2.51572</c:v>
                </c:pt>
                <c:pt idx="266">
                  <c:v>2.65178</c:v>
                </c:pt>
                <c:pt idx="267">
                  <c:v>2.3643900000000002</c:v>
                </c:pt>
                <c:pt idx="268">
                  <c:v>2.2884899999999999</c:v>
                </c:pt>
                <c:pt idx="269">
                  <c:v>2.4948000000000001</c:v>
                </c:pt>
                <c:pt idx="270">
                  <c:v>2.69896</c:v>
                </c:pt>
                <c:pt idx="271">
                  <c:v>2.90055</c:v>
                </c:pt>
                <c:pt idx="272">
                  <c:v>2.9655200000000002</c:v>
                </c:pt>
                <c:pt idx="273">
                  <c:v>2.60989</c:v>
                </c:pt>
                <c:pt idx="274">
                  <c:v>2.6027399999999998</c:v>
                </c:pt>
                <c:pt idx="275">
                  <c:v>2.5973999999999999</c:v>
                </c:pt>
                <c:pt idx="276">
                  <c:v>2.8708100000000001</c:v>
                </c:pt>
                <c:pt idx="277">
                  <c:v>2.8629899999999999</c:v>
                </c:pt>
                <c:pt idx="278">
                  <c:v>2.78722</c:v>
                </c:pt>
                <c:pt idx="279">
                  <c:v>3.125</c:v>
                </c:pt>
                <c:pt idx="280">
                  <c:v>3.1186400000000001</c:v>
                </c:pt>
                <c:pt idx="281">
                  <c:v>3.0426000000000002</c:v>
                </c:pt>
                <c:pt idx="282">
                  <c:v>2.83019</c:v>
                </c:pt>
                <c:pt idx="283">
                  <c:v>2.6174499999999998</c:v>
                </c:pt>
                <c:pt idx="284">
                  <c:v>2.54521</c:v>
                </c:pt>
                <c:pt idx="285">
                  <c:v>2.74431</c:v>
                </c:pt>
                <c:pt idx="286">
                  <c:v>2.6034700000000002</c:v>
                </c:pt>
                <c:pt idx="287">
                  <c:v>2.53165</c:v>
                </c:pt>
                <c:pt idx="288">
                  <c:v>2.7907000000000002</c:v>
                </c:pt>
                <c:pt idx="289">
                  <c:v>2.7170299999999998</c:v>
                </c:pt>
                <c:pt idx="290">
                  <c:v>2.8439199999999998</c:v>
                </c:pt>
                <c:pt idx="291">
                  <c:v>2.8326699999999998</c:v>
                </c:pt>
                <c:pt idx="292">
                  <c:v>2.8270900000000001</c:v>
                </c:pt>
                <c:pt idx="293">
                  <c:v>2.82152</c:v>
                </c:pt>
                <c:pt idx="294">
                  <c:v>2.8833600000000001</c:v>
                </c:pt>
                <c:pt idx="295">
                  <c:v>2.8123</c:v>
                </c:pt>
                <c:pt idx="296">
                  <c:v>3.0045700000000002</c:v>
                </c:pt>
                <c:pt idx="297">
                  <c:v>3.06189</c:v>
                </c:pt>
                <c:pt idx="298">
                  <c:v>3.2530899999999998</c:v>
                </c:pt>
                <c:pt idx="299">
                  <c:v>3.3788200000000002</c:v>
                </c:pt>
                <c:pt idx="300">
                  <c:v>3.0381399999999998</c:v>
                </c:pt>
                <c:pt idx="301">
                  <c:v>3.03226</c:v>
                </c:pt>
                <c:pt idx="302">
                  <c:v>2.7652700000000001</c:v>
                </c:pt>
                <c:pt idx="303">
                  <c:v>2.4343400000000002</c:v>
                </c:pt>
                <c:pt idx="304">
                  <c:v>2.2378499999999999</c:v>
                </c:pt>
                <c:pt idx="305">
                  <c:v>2.2335699999999998</c:v>
                </c:pt>
                <c:pt idx="306">
                  <c:v>2.16561</c:v>
                </c:pt>
                <c:pt idx="307">
                  <c:v>2.2900800000000001</c:v>
                </c:pt>
                <c:pt idx="308">
                  <c:v>2.2193999999999998</c:v>
                </c:pt>
                <c:pt idx="309">
                  <c:v>2.0859700000000001</c:v>
                </c:pt>
                <c:pt idx="310">
                  <c:v>1.89036</c:v>
                </c:pt>
                <c:pt idx="311">
                  <c:v>1.6970499999999999</c:v>
                </c:pt>
                <c:pt idx="312">
                  <c:v>1.6311199999999999</c:v>
                </c:pt>
                <c:pt idx="313">
                  <c:v>1.4401999999999999</c:v>
                </c:pt>
                <c:pt idx="314">
                  <c:v>1.3767199999999999</c:v>
                </c:pt>
                <c:pt idx="315">
                  <c:v>1.4383999999999999</c:v>
                </c:pt>
                <c:pt idx="316">
                  <c:v>1.6885600000000001</c:v>
                </c:pt>
                <c:pt idx="317">
                  <c:v>1.62297</c:v>
                </c:pt>
                <c:pt idx="318">
                  <c:v>1.7456400000000001</c:v>
                </c:pt>
                <c:pt idx="319">
                  <c:v>1.6169199999999999</c:v>
                </c:pt>
                <c:pt idx="320">
                  <c:v>1.4268000000000001</c:v>
                </c:pt>
                <c:pt idx="321">
                  <c:v>1.48607</c:v>
                </c:pt>
                <c:pt idx="322">
                  <c:v>1.4842299999999999</c:v>
                </c:pt>
                <c:pt idx="323">
                  <c:v>1.6069199999999999</c:v>
                </c:pt>
                <c:pt idx="324">
                  <c:v>1.6666700000000001</c:v>
                </c:pt>
                <c:pt idx="325">
                  <c:v>1.6666700000000001</c:v>
                </c:pt>
                <c:pt idx="326">
                  <c:v>1.7283999999999999</c:v>
                </c:pt>
                <c:pt idx="327">
                  <c:v>2.2811300000000001</c:v>
                </c:pt>
                <c:pt idx="328">
                  <c:v>2.0910199999999999</c:v>
                </c:pt>
                <c:pt idx="329">
                  <c:v>1.9656</c:v>
                </c:pt>
                <c:pt idx="330">
                  <c:v>2.1446100000000001</c:v>
                </c:pt>
                <c:pt idx="331">
                  <c:v>2.2643800000000001</c:v>
                </c:pt>
                <c:pt idx="332">
                  <c:v>2.6299700000000001</c:v>
                </c:pt>
                <c:pt idx="333">
                  <c:v>2.5625399999999998</c:v>
                </c:pt>
                <c:pt idx="334">
                  <c:v>2.6203500000000002</c:v>
                </c:pt>
                <c:pt idx="335">
                  <c:v>2.6764000000000001</c:v>
                </c:pt>
                <c:pt idx="336">
                  <c:v>2.7929599999999999</c:v>
                </c:pt>
                <c:pt idx="337">
                  <c:v>3.2179700000000002</c:v>
                </c:pt>
                <c:pt idx="338">
                  <c:v>3.76214</c:v>
                </c:pt>
                <c:pt idx="339">
                  <c:v>3.0138600000000002</c:v>
                </c:pt>
                <c:pt idx="340">
                  <c:v>3.13253</c:v>
                </c:pt>
                <c:pt idx="341">
                  <c:v>3.7349399999999999</c:v>
                </c:pt>
                <c:pt idx="342">
                  <c:v>3.5992799999999998</c:v>
                </c:pt>
                <c:pt idx="343">
                  <c:v>3.3512900000000001</c:v>
                </c:pt>
                <c:pt idx="344">
                  <c:v>3.4565000000000001</c:v>
                </c:pt>
                <c:pt idx="345">
                  <c:v>3.4503300000000001</c:v>
                </c:pt>
                <c:pt idx="346">
                  <c:v>3.4441799999999998</c:v>
                </c:pt>
                <c:pt idx="347">
                  <c:v>3.4360200000000001</c:v>
                </c:pt>
                <c:pt idx="348">
                  <c:v>3.7212000000000001</c:v>
                </c:pt>
                <c:pt idx="349">
                  <c:v>3.5294099999999999</c:v>
                </c:pt>
                <c:pt idx="350">
                  <c:v>2.9824600000000001</c:v>
                </c:pt>
                <c:pt idx="351">
                  <c:v>3.2182599999999999</c:v>
                </c:pt>
                <c:pt idx="352">
                  <c:v>3.5630799999999998</c:v>
                </c:pt>
                <c:pt idx="353">
                  <c:v>3.1939600000000001</c:v>
                </c:pt>
                <c:pt idx="354">
                  <c:v>2.7214800000000001</c:v>
                </c:pt>
                <c:pt idx="355">
                  <c:v>2.7214800000000001</c:v>
                </c:pt>
                <c:pt idx="356">
                  <c:v>2.5921699999999999</c:v>
                </c:pt>
                <c:pt idx="357">
                  <c:v>2.1276600000000001</c:v>
                </c:pt>
                <c:pt idx="358">
                  <c:v>1.8943700000000001</c:v>
                </c:pt>
                <c:pt idx="359">
                  <c:v>1.6036699999999999</c:v>
                </c:pt>
                <c:pt idx="360">
                  <c:v>1.1959</c:v>
                </c:pt>
                <c:pt idx="361">
                  <c:v>1.13636</c:v>
                </c:pt>
                <c:pt idx="362">
                  <c:v>1.36286</c:v>
                </c:pt>
                <c:pt idx="363">
                  <c:v>1.6439900000000001</c:v>
                </c:pt>
                <c:pt idx="364">
                  <c:v>1.2408300000000001</c:v>
                </c:pt>
                <c:pt idx="365">
                  <c:v>1.0692200000000001</c:v>
                </c:pt>
                <c:pt idx="366">
                  <c:v>1.4656100000000001</c:v>
                </c:pt>
                <c:pt idx="367">
                  <c:v>1.74746</c:v>
                </c:pt>
                <c:pt idx="368">
                  <c:v>1.516</c:v>
                </c:pt>
                <c:pt idx="369">
                  <c:v>2.0270299999999999</c:v>
                </c:pt>
                <c:pt idx="370">
                  <c:v>2.25352</c:v>
                </c:pt>
                <c:pt idx="371">
                  <c:v>2.48027</c:v>
                </c:pt>
                <c:pt idx="372">
                  <c:v>2.75746</c:v>
                </c:pt>
                <c:pt idx="373">
                  <c:v>3.1460699999999999</c:v>
                </c:pt>
                <c:pt idx="374">
                  <c:v>3.02521</c:v>
                </c:pt>
                <c:pt idx="375">
                  <c:v>2.1751299999999998</c:v>
                </c:pt>
                <c:pt idx="376">
                  <c:v>1.89415</c:v>
                </c:pt>
                <c:pt idx="377">
                  <c:v>1.94878</c:v>
                </c:pt>
                <c:pt idx="378">
                  <c:v>2.0555599999999998</c:v>
                </c:pt>
                <c:pt idx="379">
                  <c:v>2.2160700000000002</c:v>
                </c:pt>
                <c:pt idx="380">
                  <c:v>2.37832</c:v>
                </c:pt>
                <c:pt idx="381">
                  <c:v>2.0419399999999999</c:v>
                </c:pt>
                <c:pt idx="382">
                  <c:v>1.9283699999999999</c:v>
                </c:pt>
                <c:pt idx="383">
                  <c:v>2.0352000000000001</c:v>
                </c:pt>
                <c:pt idx="384">
                  <c:v>2.0262899999999999</c:v>
                </c:pt>
                <c:pt idx="385">
                  <c:v>1.68845</c:v>
                </c:pt>
                <c:pt idx="386">
                  <c:v>1.7400800000000001</c:v>
                </c:pt>
                <c:pt idx="387">
                  <c:v>2.2925800000000001</c:v>
                </c:pt>
                <c:pt idx="388">
                  <c:v>2.8977599999999999</c:v>
                </c:pt>
                <c:pt idx="389">
                  <c:v>3.1676700000000002</c:v>
                </c:pt>
                <c:pt idx="390">
                  <c:v>2.9395799999999999</c:v>
                </c:pt>
                <c:pt idx="391">
                  <c:v>2.5474299999999999</c:v>
                </c:pt>
                <c:pt idx="392">
                  <c:v>2.5391699999999999</c:v>
                </c:pt>
                <c:pt idx="393">
                  <c:v>3.1909100000000001</c:v>
                </c:pt>
                <c:pt idx="394">
                  <c:v>3.6216200000000001</c:v>
                </c:pt>
                <c:pt idx="395">
                  <c:v>3.34232</c:v>
                </c:pt>
                <c:pt idx="396">
                  <c:v>2.8448699999999998</c:v>
                </c:pt>
                <c:pt idx="397">
                  <c:v>3.0530300000000001</c:v>
                </c:pt>
                <c:pt idx="398">
                  <c:v>3.2068400000000001</c:v>
                </c:pt>
                <c:pt idx="399">
                  <c:v>3.3617900000000001</c:v>
                </c:pt>
                <c:pt idx="400">
                  <c:v>2.8692899999999999</c:v>
                </c:pt>
                <c:pt idx="401">
                  <c:v>2.5410300000000001</c:v>
                </c:pt>
                <c:pt idx="402">
                  <c:v>3.0671599999999999</c:v>
                </c:pt>
                <c:pt idx="403">
                  <c:v>3.6469299999999998</c:v>
                </c:pt>
                <c:pt idx="404">
                  <c:v>4.7418300000000002</c:v>
                </c:pt>
                <c:pt idx="405">
                  <c:v>4.3501000000000003</c:v>
                </c:pt>
                <c:pt idx="406">
                  <c:v>3.3385500000000001</c:v>
                </c:pt>
                <c:pt idx="407">
                  <c:v>3.3385500000000001</c:v>
                </c:pt>
                <c:pt idx="408">
                  <c:v>4.0187900000000001</c:v>
                </c:pt>
                <c:pt idx="409">
                  <c:v>3.6382500000000002</c:v>
                </c:pt>
                <c:pt idx="410">
                  <c:v>3.4179200000000001</c:v>
                </c:pt>
                <c:pt idx="411">
                  <c:v>3.6138400000000002</c:v>
                </c:pt>
                <c:pt idx="412">
                  <c:v>3.9772699999999999</c:v>
                </c:pt>
                <c:pt idx="413">
                  <c:v>4.1817200000000003</c:v>
                </c:pt>
                <c:pt idx="414">
                  <c:v>4.1046699999999996</c:v>
                </c:pt>
                <c:pt idx="415">
                  <c:v>3.9265699999999999</c:v>
                </c:pt>
                <c:pt idx="416">
                  <c:v>2.01207</c:v>
                </c:pt>
                <c:pt idx="417">
                  <c:v>1.4063300000000001</c:v>
                </c:pt>
                <c:pt idx="418">
                  <c:v>1.9686999999999999</c:v>
                </c:pt>
                <c:pt idx="419">
                  <c:v>2.5239799999999999</c:v>
                </c:pt>
                <c:pt idx="420">
                  <c:v>2.0757699999999999</c:v>
                </c:pt>
                <c:pt idx="421">
                  <c:v>2.4202599999999999</c:v>
                </c:pt>
                <c:pt idx="422">
                  <c:v>2.7982</c:v>
                </c:pt>
                <c:pt idx="423">
                  <c:v>2.5929199999999999</c:v>
                </c:pt>
                <c:pt idx="424">
                  <c:v>2.7098900000000001</c:v>
                </c:pt>
                <c:pt idx="425">
                  <c:v>2.6927699999999999</c:v>
                </c:pt>
                <c:pt idx="426">
                  <c:v>2.3178899999999998</c:v>
                </c:pt>
                <c:pt idx="427">
                  <c:v>1.8974500000000001</c:v>
                </c:pt>
                <c:pt idx="428">
                  <c:v>2.8338299999999998</c:v>
                </c:pt>
                <c:pt idx="429">
                  <c:v>3.6107</c:v>
                </c:pt>
                <c:pt idx="430">
                  <c:v>4.3732699999999998</c:v>
                </c:pt>
                <c:pt idx="431">
                  <c:v>4.1088100000000001</c:v>
                </c:pt>
                <c:pt idx="432">
                  <c:v>4.2946999999999997</c:v>
                </c:pt>
                <c:pt idx="433">
                  <c:v>4.1429600000000004</c:v>
                </c:pt>
                <c:pt idx="434">
                  <c:v>3.9748999999999999</c:v>
                </c:pt>
                <c:pt idx="435">
                  <c:v>3.9037600000000001</c:v>
                </c:pt>
                <c:pt idx="436">
                  <c:v>4.0884099999999997</c:v>
                </c:pt>
                <c:pt idx="437">
                  <c:v>4.9359700000000002</c:v>
                </c:pt>
                <c:pt idx="438">
                  <c:v>5.4975100000000001</c:v>
                </c:pt>
                <c:pt idx="439">
                  <c:v>5.30802</c:v>
                </c:pt>
                <c:pt idx="440">
                  <c:v>4.9533199999999997</c:v>
                </c:pt>
                <c:pt idx="441">
                  <c:v>3.7310599999999998</c:v>
                </c:pt>
                <c:pt idx="442">
                  <c:v>1.09992</c:v>
                </c:pt>
                <c:pt idx="443">
                  <c:v>-2.223E-2</c:v>
                </c:pt>
                <c:pt idx="444">
                  <c:v>-0.11359</c:v>
                </c:pt>
                <c:pt idx="445">
                  <c:v>8.4600000000000005E-3</c:v>
                </c:pt>
                <c:pt idx="446">
                  <c:v>-0.44647999999999999</c:v>
                </c:pt>
                <c:pt idx="447">
                  <c:v>-0.57632000000000005</c:v>
                </c:pt>
                <c:pt idx="448">
                  <c:v>-1.01576</c:v>
                </c:pt>
                <c:pt idx="449">
                  <c:v>-1.2291700000000001</c:v>
                </c:pt>
                <c:pt idx="450">
                  <c:v>-1.9587600000000001</c:v>
                </c:pt>
                <c:pt idx="451">
                  <c:v>-1.48384</c:v>
                </c:pt>
                <c:pt idx="452">
                  <c:v>-1.3779399999999999</c:v>
                </c:pt>
                <c:pt idx="453">
                  <c:v>-0.22397</c:v>
                </c:pt>
                <c:pt idx="454">
                  <c:v>1.91459</c:v>
                </c:pt>
                <c:pt idx="455">
                  <c:v>2.81412</c:v>
                </c:pt>
                <c:pt idx="456">
                  <c:v>2.6211099999999998</c:v>
                </c:pt>
                <c:pt idx="457">
                  <c:v>2.1513399999999998</c:v>
                </c:pt>
                <c:pt idx="458">
                  <c:v>2.2861699999999998</c:v>
                </c:pt>
                <c:pt idx="459">
                  <c:v>2.2067700000000001</c:v>
                </c:pt>
                <c:pt idx="460">
                  <c:v>2.0035500000000002</c:v>
                </c:pt>
                <c:pt idx="461">
                  <c:v>1.1215599999999999</c:v>
                </c:pt>
                <c:pt idx="462">
                  <c:v>1.3407800000000001</c:v>
                </c:pt>
                <c:pt idx="463">
                  <c:v>1.15018</c:v>
                </c:pt>
                <c:pt idx="464">
                  <c:v>1.1183099999999999</c:v>
                </c:pt>
                <c:pt idx="465">
                  <c:v>1.1667000000000001</c:v>
                </c:pt>
                <c:pt idx="466">
                  <c:v>1.0845400000000001</c:v>
                </c:pt>
                <c:pt idx="467">
                  <c:v>1.4377899999999999</c:v>
                </c:pt>
                <c:pt idx="468">
                  <c:v>1.70078</c:v>
                </c:pt>
                <c:pt idx="469">
                  <c:v>2.1248999999999998</c:v>
                </c:pt>
                <c:pt idx="470">
                  <c:v>2.61924</c:v>
                </c:pt>
                <c:pt idx="471">
                  <c:v>3.0772300000000001</c:v>
                </c:pt>
                <c:pt idx="472">
                  <c:v>3.4589699999999999</c:v>
                </c:pt>
                <c:pt idx="473">
                  <c:v>3.5023200000000001</c:v>
                </c:pt>
                <c:pt idx="474">
                  <c:v>3.5798800000000002</c:v>
                </c:pt>
                <c:pt idx="475">
                  <c:v>3.7549999999999999</c:v>
                </c:pt>
                <c:pt idx="476">
                  <c:v>3.8126199999999999</c:v>
                </c:pt>
                <c:pt idx="477">
                  <c:v>3.5222699999999998</c:v>
                </c:pt>
                <c:pt idx="478">
                  <c:v>3.4514300000000002</c:v>
                </c:pt>
                <c:pt idx="479">
                  <c:v>3.0620699999999998</c:v>
                </c:pt>
                <c:pt idx="480">
                  <c:v>3.0087700000000002</c:v>
                </c:pt>
                <c:pt idx="481">
                  <c:v>2.89818</c:v>
                </c:pt>
                <c:pt idx="482">
                  <c:v>2.5828799999999998</c:v>
                </c:pt>
                <c:pt idx="483">
                  <c:v>2.2731599999999998</c:v>
                </c:pt>
                <c:pt idx="484">
                  <c:v>1.73794</c:v>
                </c:pt>
                <c:pt idx="485">
                  <c:v>1.65387</c:v>
                </c:pt>
                <c:pt idx="486">
                  <c:v>1.41751</c:v>
                </c:pt>
                <c:pt idx="487">
                  <c:v>1.6859299999999999</c:v>
                </c:pt>
                <c:pt idx="488">
                  <c:v>1.9497199999999999</c:v>
                </c:pt>
                <c:pt idx="489">
                  <c:v>2.1556799999999998</c:v>
                </c:pt>
                <c:pt idx="490">
                  <c:v>1.7960199999999999</c:v>
                </c:pt>
                <c:pt idx="491">
                  <c:v>1.7595000000000001</c:v>
                </c:pt>
                <c:pt idx="492">
                  <c:v>1.6840599999999999</c:v>
                </c:pt>
                <c:pt idx="493">
                  <c:v>2.0181399999999998</c:v>
                </c:pt>
                <c:pt idx="494">
                  <c:v>1.51875</c:v>
                </c:pt>
                <c:pt idx="495">
                  <c:v>1.1388100000000001</c:v>
                </c:pt>
                <c:pt idx="496">
                  <c:v>1.39039</c:v>
                </c:pt>
                <c:pt idx="497">
                  <c:v>1.7157899999999999</c:v>
                </c:pt>
                <c:pt idx="498">
                  <c:v>1.88547</c:v>
                </c:pt>
                <c:pt idx="499">
                  <c:v>1.53881</c:v>
                </c:pt>
                <c:pt idx="500">
                  <c:v>1.09473</c:v>
                </c:pt>
                <c:pt idx="501">
                  <c:v>0.87680000000000002</c:v>
                </c:pt>
                <c:pt idx="502">
                  <c:v>1.2328699999999999</c:v>
                </c:pt>
                <c:pt idx="503">
                  <c:v>1.51284</c:v>
                </c:pt>
                <c:pt idx="504">
                  <c:v>1.55776</c:v>
                </c:pt>
                <c:pt idx="505">
                  <c:v>1.1204700000000001</c:v>
                </c:pt>
                <c:pt idx="506">
                  <c:v>1.61269</c:v>
                </c:pt>
                <c:pt idx="507">
                  <c:v>2.0151300000000001</c:v>
                </c:pt>
                <c:pt idx="508">
                  <c:v>2.1669499999999999</c:v>
                </c:pt>
                <c:pt idx="509">
                  <c:v>2.05898</c:v>
                </c:pt>
                <c:pt idx="510">
                  <c:v>1.97424</c:v>
                </c:pt>
                <c:pt idx="511">
                  <c:v>1.7151000000000001</c:v>
                </c:pt>
                <c:pt idx="512">
                  <c:v>1.68405</c:v>
                </c:pt>
                <c:pt idx="513">
                  <c:v>1.60954</c:v>
                </c:pt>
                <c:pt idx="514">
                  <c:v>1.2315199999999999</c:v>
                </c:pt>
                <c:pt idx="515">
                  <c:v>0.65312000000000003</c:v>
                </c:pt>
                <c:pt idx="516">
                  <c:v>-0.22993</c:v>
                </c:pt>
                <c:pt idx="517">
                  <c:v>-8.7029999999999996E-2</c:v>
                </c:pt>
                <c:pt idx="518">
                  <c:v>-2.2030000000000001E-2</c:v>
                </c:pt>
                <c:pt idx="519">
                  <c:v>-0.10403</c:v>
                </c:pt>
                <c:pt idx="520">
                  <c:v>3.5029999999999999E-2</c:v>
                </c:pt>
                <c:pt idx="521">
                  <c:v>0.17957000000000001</c:v>
                </c:pt>
                <c:pt idx="522">
                  <c:v>0.22569</c:v>
                </c:pt>
                <c:pt idx="523">
                  <c:v>0.24129999999999999</c:v>
                </c:pt>
                <c:pt idx="524">
                  <c:v>8.8400000000000006E-3</c:v>
                </c:pt>
                <c:pt idx="525">
                  <c:v>0.12762000000000001</c:v>
                </c:pt>
                <c:pt idx="526">
                  <c:v>0.43631999999999999</c:v>
                </c:pt>
                <c:pt idx="527">
                  <c:v>0.63871999999999995</c:v>
                </c:pt>
                <c:pt idx="528">
                  <c:v>1.2375</c:v>
                </c:pt>
                <c:pt idx="529">
                  <c:v>0.84728000000000003</c:v>
                </c:pt>
                <c:pt idx="530">
                  <c:v>0.89161999999999997</c:v>
                </c:pt>
                <c:pt idx="531">
                  <c:v>1.1726300000000001</c:v>
                </c:pt>
                <c:pt idx="532">
                  <c:v>1.0784800000000001</c:v>
                </c:pt>
                <c:pt idx="533">
                  <c:v>1.0792900000000001</c:v>
                </c:pt>
                <c:pt idx="534">
                  <c:v>0.86836000000000002</c:v>
                </c:pt>
                <c:pt idx="535">
                  <c:v>1.05532</c:v>
                </c:pt>
                <c:pt idx="536">
                  <c:v>1.54864</c:v>
                </c:pt>
                <c:pt idx="537">
                  <c:v>1.6859200000000001</c:v>
                </c:pt>
                <c:pt idx="538">
                  <c:v>1.6843300000000001</c:v>
                </c:pt>
                <c:pt idx="539">
                  <c:v>2.0508000000000002</c:v>
                </c:pt>
                <c:pt idx="540">
                  <c:v>2.5103900000000001</c:v>
                </c:pt>
                <c:pt idx="541">
                  <c:v>2.8103600000000002</c:v>
                </c:pt>
                <c:pt idx="542">
                  <c:v>2.4411999999999998</c:v>
                </c:pt>
                <c:pt idx="543">
                  <c:v>2.1762199999999998</c:v>
                </c:pt>
                <c:pt idx="544">
                  <c:v>1.8563400000000001</c:v>
                </c:pt>
                <c:pt idx="545">
                  <c:v>1.6405700000000001</c:v>
                </c:pt>
                <c:pt idx="546">
                  <c:v>1.7251099999999999</c:v>
                </c:pt>
                <c:pt idx="547">
                  <c:v>1.9281200000000001</c:v>
                </c:pt>
                <c:pt idx="548">
                  <c:v>2.1805699999999999</c:v>
                </c:pt>
                <c:pt idx="549">
                  <c:v>2.0207600000000001</c:v>
                </c:pt>
                <c:pt idx="550">
                  <c:v>2.1724899999999998</c:v>
                </c:pt>
                <c:pt idx="551">
                  <c:v>2.1299299999999999</c:v>
                </c:pt>
                <c:pt idx="552">
                  <c:v>2.1513200000000001</c:v>
                </c:pt>
                <c:pt idx="553">
                  <c:v>2.2634699999999999</c:v>
                </c:pt>
                <c:pt idx="554">
                  <c:v>2.3309500000000001</c:v>
                </c:pt>
                <c:pt idx="555">
                  <c:v>2.4710000000000001</c:v>
                </c:pt>
                <c:pt idx="556">
                  <c:v>2.7819199999999999</c:v>
                </c:pt>
                <c:pt idx="557">
                  <c:v>2.80755</c:v>
                </c:pt>
                <c:pt idx="558">
                  <c:v>2.85412</c:v>
                </c:pt>
                <c:pt idx="559">
                  <c:v>2.6429200000000002</c:v>
                </c:pt>
                <c:pt idx="560">
                  <c:v>2.3320599999999998</c:v>
                </c:pt>
                <c:pt idx="561">
                  <c:v>2.4920300000000002</c:v>
                </c:pt>
                <c:pt idx="562">
                  <c:v>2.1473300000000002</c:v>
                </c:pt>
                <c:pt idx="563">
                  <c:v>2.00238</c:v>
                </c:pt>
                <c:pt idx="564">
                  <c:v>1.5506800000000001</c:v>
                </c:pt>
                <c:pt idx="565">
                  <c:v>1.52006</c:v>
                </c:pt>
                <c:pt idx="566">
                  <c:v>1.85314</c:v>
                </c:pt>
                <c:pt idx="567">
                  <c:v>1.9917899999999999</c:v>
                </c:pt>
                <c:pt idx="568">
                  <c:v>1.79352</c:v>
                </c:pt>
                <c:pt idx="569">
                  <c:v>1.64968</c:v>
                </c:pt>
                <c:pt idx="570">
                  <c:v>1.77976</c:v>
                </c:pt>
                <c:pt idx="571">
                  <c:v>1.74678</c:v>
                </c:pt>
                <c:pt idx="572">
                  <c:v>1.71662</c:v>
                </c:pt>
                <c:pt idx="573">
                  <c:v>1.76918</c:v>
                </c:pt>
                <c:pt idx="574">
                  <c:v>2.0621999999999998</c:v>
                </c:pt>
                <c:pt idx="575">
                  <c:v>2.31399</c:v>
                </c:pt>
                <c:pt idx="576">
                  <c:v>2.5004200000000001</c:v>
                </c:pt>
                <c:pt idx="577">
                  <c:v>2.3393199999999998</c:v>
                </c:pt>
                <c:pt idx="578">
                  <c:v>1.54287</c:v>
                </c:pt>
                <c:pt idx="579">
                  <c:v>0.34520000000000001</c:v>
                </c:pt>
                <c:pt idx="580">
                  <c:v>0.22641</c:v>
                </c:pt>
                <c:pt idx="581">
                  <c:v>0.71601999999999999</c:v>
                </c:pt>
                <c:pt idx="582">
                  <c:v>1.01414</c:v>
                </c:pt>
                <c:pt idx="583">
                  <c:v>1.30907</c:v>
                </c:pt>
                <c:pt idx="584">
                  <c:v>1.37148</c:v>
                </c:pt>
                <c:pt idx="585">
                  <c:v>1.1825300000000001</c:v>
                </c:pt>
                <c:pt idx="586">
                  <c:v>1.1675599999999999</c:v>
                </c:pt>
                <c:pt idx="587">
                  <c:v>1.3220400000000001</c:v>
                </c:pt>
                <c:pt idx="588">
                  <c:v>1.3947799999999999</c:v>
                </c:pt>
                <c:pt idx="589">
                  <c:v>1.69336</c:v>
                </c:pt>
                <c:pt idx="590">
                  <c:v>2.6305200000000002</c:v>
                </c:pt>
                <c:pt idx="591">
                  <c:v>4.1305500000000004</c:v>
                </c:pt>
                <c:pt idx="592">
                  <c:v>4.9150299999999998</c:v>
                </c:pt>
                <c:pt idx="593">
                  <c:v>5.2816099999999997</c:v>
                </c:pt>
                <c:pt idx="594">
                  <c:v>5.2215100000000003</c:v>
                </c:pt>
                <c:pt idx="595">
                  <c:v>5.1882900000000003</c:v>
                </c:pt>
                <c:pt idx="596">
                  <c:v>5.3836300000000001</c:v>
                </c:pt>
                <c:pt idx="597">
                  <c:v>6.2377500000000001</c:v>
                </c:pt>
                <c:pt idx="598">
                  <c:v>6.8623900000000004</c:v>
                </c:pt>
                <c:pt idx="599">
                  <c:v>7.1944600000000003</c:v>
                </c:pt>
                <c:pt idx="600">
                  <c:v>7.5952799999999998</c:v>
                </c:pt>
                <c:pt idx="601">
                  <c:v>7.9548500000000004</c:v>
                </c:pt>
                <c:pt idx="602">
                  <c:v>8.5152199999999993</c:v>
                </c:pt>
                <c:pt idx="603">
                  <c:v>8.2277699999999996</c:v>
                </c:pt>
                <c:pt idx="604">
                  <c:v>8.5023300000000006</c:v>
                </c:pt>
                <c:pt idx="605">
                  <c:v>8.9329900000000002</c:v>
                </c:pt>
                <c:pt idx="606">
                  <c:v>8.4131800000000005</c:v>
                </c:pt>
                <c:pt idx="607">
                  <c:v>8.2273599999999991</c:v>
                </c:pt>
                <c:pt idx="608">
                  <c:v>8.2148500000000002</c:v>
                </c:pt>
                <c:pt idx="609">
                  <c:v>7.7624899999999997</c:v>
                </c:pt>
                <c:pt idx="610">
                  <c:v>7.1353499999999999</c:v>
                </c:pt>
                <c:pt idx="611">
                  <c:v>6.4449399999999999</c:v>
                </c:pt>
                <c:pt idx="612">
                  <c:v>6.3471599999999997</c:v>
                </c:pt>
                <c:pt idx="613">
                  <c:v>5.98644</c:v>
                </c:pt>
                <c:pt idx="614">
                  <c:v>4.9869199999999996</c:v>
                </c:pt>
                <c:pt idx="615">
                  <c:v>4.9571899999999998</c:v>
                </c:pt>
                <c:pt idx="616">
                  <c:v>4.1288400000000003</c:v>
                </c:pt>
                <c:pt idx="617">
                  <c:v>3.0920000000000001</c:v>
                </c:pt>
                <c:pt idx="618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5C-466A-AB7F-6958149EC4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30-Yr Fixed-Rate Mortgage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Sheet1!$A$2:$A$620</c:f>
              <c:numCache>
                <c:formatCode>General</c:formatCode>
                <c:ptCount val="619"/>
                <c:pt idx="0">
                  <c:v>1972</c:v>
                </c:pt>
                <c:pt idx="12">
                  <c:v>1973</c:v>
                </c:pt>
                <c:pt idx="24">
                  <c:v>1974</c:v>
                </c:pt>
                <c:pt idx="36">
                  <c:v>1975</c:v>
                </c:pt>
                <c:pt idx="48">
                  <c:v>1976</c:v>
                </c:pt>
                <c:pt idx="60">
                  <c:v>1977</c:v>
                </c:pt>
                <c:pt idx="72">
                  <c:v>1978</c:v>
                </c:pt>
                <c:pt idx="84">
                  <c:v>1979</c:v>
                </c:pt>
                <c:pt idx="96">
                  <c:v>1980</c:v>
                </c:pt>
                <c:pt idx="108">
                  <c:v>1981</c:v>
                </c:pt>
                <c:pt idx="120">
                  <c:v>1982</c:v>
                </c:pt>
                <c:pt idx="132">
                  <c:v>1983</c:v>
                </c:pt>
                <c:pt idx="144">
                  <c:v>1984</c:v>
                </c:pt>
                <c:pt idx="156">
                  <c:v>1985</c:v>
                </c:pt>
                <c:pt idx="168">
                  <c:v>1986</c:v>
                </c:pt>
                <c:pt idx="180">
                  <c:v>1987</c:v>
                </c:pt>
                <c:pt idx="192">
                  <c:v>1988</c:v>
                </c:pt>
                <c:pt idx="204">
                  <c:v>1989</c:v>
                </c:pt>
                <c:pt idx="216">
                  <c:v>1990</c:v>
                </c:pt>
                <c:pt idx="228">
                  <c:v>1991</c:v>
                </c:pt>
                <c:pt idx="240">
                  <c:v>1992</c:v>
                </c:pt>
                <c:pt idx="252">
                  <c:v>1993</c:v>
                </c:pt>
                <c:pt idx="264">
                  <c:v>1994</c:v>
                </c:pt>
                <c:pt idx="276">
                  <c:v>1995</c:v>
                </c:pt>
                <c:pt idx="288">
                  <c:v>1996</c:v>
                </c:pt>
                <c:pt idx="300">
                  <c:v>1997</c:v>
                </c:pt>
                <c:pt idx="312">
                  <c:v>1998</c:v>
                </c:pt>
                <c:pt idx="324">
                  <c:v>1999</c:v>
                </c:pt>
                <c:pt idx="336">
                  <c:v>2000</c:v>
                </c:pt>
                <c:pt idx="348">
                  <c:v>2001</c:v>
                </c:pt>
                <c:pt idx="360">
                  <c:v>2002</c:v>
                </c:pt>
                <c:pt idx="372">
                  <c:v>2003</c:v>
                </c:pt>
                <c:pt idx="384">
                  <c:v>2004</c:v>
                </c:pt>
                <c:pt idx="396">
                  <c:v>2005</c:v>
                </c:pt>
                <c:pt idx="408">
                  <c:v>2006</c:v>
                </c:pt>
                <c:pt idx="420">
                  <c:v>2007</c:v>
                </c:pt>
                <c:pt idx="432">
                  <c:v>2008</c:v>
                </c:pt>
                <c:pt idx="444">
                  <c:v>2009</c:v>
                </c:pt>
                <c:pt idx="456">
                  <c:v>2010</c:v>
                </c:pt>
                <c:pt idx="468">
                  <c:v>2011</c:v>
                </c:pt>
                <c:pt idx="480">
                  <c:v>2012</c:v>
                </c:pt>
                <c:pt idx="492">
                  <c:v>2013</c:v>
                </c:pt>
                <c:pt idx="504">
                  <c:v>2014</c:v>
                </c:pt>
                <c:pt idx="516">
                  <c:v>2015</c:v>
                </c:pt>
                <c:pt idx="528">
                  <c:v>2016</c:v>
                </c:pt>
                <c:pt idx="540">
                  <c:v>2017</c:v>
                </c:pt>
                <c:pt idx="552">
                  <c:v>2018</c:v>
                </c:pt>
                <c:pt idx="564">
                  <c:v>2019</c:v>
                </c:pt>
                <c:pt idx="576">
                  <c:v>2020</c:v>
                </c:pt>
                <c:pt idx="588">
                  <c:v>2021</c:v>
                </c:pt>
                <c:pt idx="600">
                  <c:v>2022</c:v>
                </c:pt>
                <c:pt idx="612">
                  <c:v>2023</c:v>
                </c:pt>
              </c:numCache>
            </c:numRef>
          </c:cat>
          <c:val>
            <c:numRef>
              <c:f>Sheet1!$C$2:$C$620</c:f>
              <c:numCache>
                <c:formatCode>0.00</c:formatCode>
                <c:ptCount val="619"/>
                <c:pt idx="0">
                  <c:v>7.4375</c:v>
                </c:pt>
                <c:pt idx="1">
                  <c:v>7.3250000000000002</c:v>
                </c:pt>
                <c:pt idx="2">
                  <c:v>7.298</c:v>
                </c:pt>
                <c:pt idx="3">
                  <c:v>7.29</c:v>
                </c:pt>
                <c:pt idx="4">
                  <c:v>7.3724999999999996</c:v>
                </c:pt>
                <c:pt idx="5">
                  <c:v>7.3719999999999999</c:v>
                </c:pt>
                <c:pt idx="6">
                  <c:v>7.3949999999999996</c:v>
                </c:pt>
                <c:pt idx="7">
                  <c:v>7.4</c:v>
                </c:pt>
                <c:pt idx="8">
                  <c:v>7.42</c:v>
                </c:pt>
                <c:pt idx="9">
                  <c:v>7.42</c:v>
                </c:pt>
                <c:pt idx="10">
                  <c:v>7.4275000000000002</c:v>
                </c:pt>
                <c:pt idx="11">
                  <c:v>7.4420000000000002</c:v>
                </c:pt>
                <c:pt idx="12">
                  <c:v>7.4375</c:v>
                </c:pt>
                <c:pt idx="13">
                  <c:v>7.44</c:v>
                </c:pt>
                <c:pt idx="14">
                  <c:v>7.4580000000000002</c:v>
                </c:pt>
                <c:pt idx="15">
                  <c:v>7.5425000000000004</c:v>
                </c:pt>
                <c:pt idx="16">
                  <c:v>7.6524999999999999</c:v>
                </c:pt>
                <c:pt idx="17">
                  <c:v>7.734</c:v>
                </c:pt>
                <c:pt idx="18">
                  <c:v>8.0500000000000007</c:v>
                </c:pt>
                <c:pt idx="19">
                  <c:v>8.4960000000000004</c:v>
                </c:pt>
                <c:pt idx="20">
                  <c:v>8.8149999999999995</c:v>
                </c:pt>
                <c:pt idx="21">
                  <c:v>8.77</c:v>
                </c:pt>
                <c:pt idx="22">
                  <c:v>8.5820000000000007</c:v>
                </c:pt>
                <c:pt idx="23">
                  <c:v>8.5374999999999996</c:v>
                </c:pt>
                <c:pt idx="24">
                  <c:v>8.5399999999999991</c:v>
                </c:pt>
                <c:pt idx="25">
                  <c:v>8.4550000000000001</c:v>
                </c:pt>
                <c:pt idx="26">
                  <c:v>8.4060000000000006</c:v>
                </c:pt>
                <c:pt idx="27">
                  <c:v>8.5824999999999996</c:v>
                </c:pt>
                <c:pt idx="28">
                  <c:v>8.9719999999999995</c:v>
                </c:pt>
                <c:pt idx="29">
                  <c:v>9.0850000000000009</c:v>
                </c:pt>
                <c:pt idx="30">
                  <c:v>9.2799999999999994</c:v>
                </c:pt>
                <c:pt idx="31">
                  <c:v>9.5860000000000003</c:v>
                </c:pt>
                <c:pt idx="32">
                  <c:v>9.9574999999999996</c:v>
                </c:pt>
                <c:pt idx="33">
                  <c:v>9.9774999999999991</c:v>
                </c:pt>
                <c:pt idx="34">
                  <c:v>9.7880000000000003</c:v>
                </c:pt>
                <c:pt idx="35">
                  <c:v>9.6150000000000002</c:v>
                </c:pt>
                <c:pt idx="36">
                  <c:v>9.4320000000000004</c:v>
                </c:pt>
                <c:pt idx="37">
                  <c:v>9.1050000000000004</c:v>
                </c:pt>
                <c:pt idx="38">
                  <c:v>8.9024999999999999</c:v>
                </c:pt>
                <c:pt idx="39">
                  <c:v>8.82</c:v>
                </c:pt>
                <c:pt idx="40">
                  <c:v>8.9060000000000006</c:v>
                </c:pt>
                <c:pt idx="41">
                  <c:v>8.8925000000000001</c:v>
                </c:pt>
                <c:pt idx="42">
                  <c:v>8.89</c:v>
                </c:pt>
                <c:pt idx="43">
                  <c:v>8.9420000000000002</c:v>
                </c:pt>
                <c:pt idx="44">
                  <c:v>9.1300000000000008</c:v>
                </c:pt>
                <c:pt idx="45">
                  <c:v>9.2240000000000002</c:v>
                </c:pt>
                <c:pt idx="46">
                  <c:v>9.1449999999999996</c:v>
                </c:pt>
                <c:pt idx="47">
                  <c:v>9.0975000000000001</c:v>
                </c:pt>
                <c:pt idx="48">
                  <c:v>9.016</c:v>
                </c:pt>
                <c:pt idx="49">
                  <c:v>8.8125</c:v>
                </c:pt>
                <c:pt idx="50">
                  <c:v>8.7550000000000008</c:v>
                </c:pt>
                <c:pt idx="51">
                  <c:v>8.73</c:v>
                </c:pt>
                <c:pt idx="52">
                  <c:v>8.7650000000000006</c:v>
                </c:pt>
                <c:pt idx="53">
                  <c:v>8.8475000000000001</c:v>
                </c:pt>
                <c:pt idx="54">
                  <c:v>8.9339999999999993</c:v>
                </c:pt>
                <c:pt idx="55">
                  <c:v>9</c:v>
                </c:pt>
                <c:pt idx="56">
                  <c:v>8.9774999999999991</c:v>
                </c:pt>
                <c:pt idx="57">
                  <c:v>8.93</c:v>
                </c:pt>
                <c:pt idx="58">
                  <c:v>8.8125</c:v>
                </c:pt>
                <c:pt idx="59">
                  <c:v>8.7919999999999998</c:v>
                </c:pt>
                <c:pt idx="60">
                  <c:v>8.7225000000000001</c:v>
                </c:pt>
                <c:pt idx="61">
                  <c:v>8.67</c:v>
                </c:pt>
                <c:pt idx="62">
                  <c:v>8.6875</c:v>
                </c:pt>
                <c:pt idx="63">
                  <c:v>8.7520000000000007</c:v>
                </c:pt>
                <c:pt idx="64">
                  <c:v>8.8275000000000006</c:v>
                </c:pt>
                <c:pt idx="65">
                  <c:v>8.8574999999999999</c:v>
                </c:pt>
                <c:pt idx="66">
                  <c:v>8.9420000000000002</c:v>
                </c:pt>
                <c:pt idx="67">
                  <c:v>8.94</c:v>
                </c:pt>
                <c:pt idx="68">
                  <c:v>8.8960000000000008</c:v>
                </c:pt>
                <c:pt idx="69">
                  <c:v>8.9224999999999994</c:v>
                </c:pt>
                <c:pt idx="70">
                  <c:v>8.9224999999999994</c:v>
                </c:pt>
                <c:pt idx="71">
                  <c:v>8.9600000000000009</c:v>
                </c:pt>
                <c:pt idx="72">
                  <c:v>9.0150000000000006</c:v>
                </c:pt>
                <c:pt idx="73">
                  <c:v>9.1449999999999996</c:v>
                </c:pt>
                <c:pt idx="74">
                  <c:v>9.202</c:v>
                </c:pt>
                <c:pt idx="75">
                  <c:v>9.3550000000000004</c:v>
                </c:pt>
                <c:pt idx="76">
                  <c:v>9.5724999999999998</c:v>
                </c:pt>
                <c:pt idx="77">
                  <c:v>9.7080000000000002</c:v>
                </c:pt>
                <c:pt idx="78">
                  <c:v>9.74</c:v>
                </c:pt>
                <c:pt idx="79">
                  <c:v>9.7850000000000001</c:v>
                </c:pt>
                <c:pt idx="80">
                  <c:v>9.7560000000000002</c:v>
                </c:pt>
                <c:pt idx="81">
                  <c:v>9.8574999999999999</c:v>
                </c:pt>
                <c:pt idx="82">
                  <c:v>10.1075</c:v>
                </c:pt>
                <c:pt idx="83">
                  <c:v>10.346</c:v>
                </c:pt>
                <c:pt idx="84">
                  <c:v>10.39</c:v>
                </c:pt>
                <c:pt idx="85">
                  <c:v>10.407500000000001</c:v>
                </c:pt>
                <c:pt idx="86">
                  <c:v>10.426</c:v>
                </c:pt>
                <c:pt idx="87">
                  <c:v>10.4975</c:v>
                </c:pt>
                <c:pt idx="88">
                  <c:v>10.69</c:v>
                </c:pt>
                <c:pt idx="89">
                  <c:v>11.036</c:v>
                </c:pt>
                <c:pt idx="90">
                  <c:v>11.092499999999999</c:v>
                </c:pt>
                <c:pt idx="91">
                  <c:v>11.093999999999999</c:v>
                </c:pt>
                <c:pt idx="92">
                  <c:v>11.3</c:v>
                </c:pt>
                <c:pt idx="93">
                  <c:v>11.637499999999999</c:v>
                </c:pt>
                <c:pt idx="94">
                  <c:v>12.83</c:v>
                </c:pt>
                <c:pt idx="95">
                  <c:v>12.9</c:v>
                </c:pt>
                <c:pt idx="96">
                  <c:v>12.8775</c:v>
                </c:pt>
                <c:pt idx="97">
                  <c:v>13.04</c:v>
                </c:pt>
                <c:pt idx="98">
                  <c:v>15.282500000000001</c:v>
                </c:pt>
                <c:pt idx="99">
                  <c:v>16.324999999999999</c:v>
                </c:pt>
                <c:pt idx="100">
                  <c:v>14.262</c:v>
                </c:pt>
                <c:pt idx="101">
                  <c:v>12.71</c:v>
                </c:pt>
                <c:pt idx="102">
                  <c:v>12.192500000000001</c:v>
                </c:pt>
                <c:pt idx="103">
                  <c:v>12.56</c:v>
                </c:pt>
                <c:pt idx="104">
                  <c:v>13.1975</c:v>
                </c:pt>
                <c:pt idx="105">
                  <c:v>13.792</c:v>
                </c:pt>
                <c:pt idx="106">
                  <c:v>14.205</c:v>
                </c:pt>
                <c:pt idx="107">
                  <c:v>14.79</c:v>
                </c:pt>
                <c:pt idx="108">
                  <c:v>14.904</c:v>
                </c:pt>
                <c:pt idx="109">
                  <c:v>15.1325</c:v>
                </c:pt>
                <c:pt idx="110">
                  <c:v>15.4</c:v>
                </c:pt>
                <c:pt idx="111">
                  <c:v>15.58</c:v>
                </c:pt>
                <c:pt idx="112">
                  <c:v>16.402000000000001</c:v>
                </c:pt>
                <c:pt idx="113">
                  <c:v>16.695</c:v>
                </c:pt>
                <c:pt idx="114">
                  <c:v>16.832000000000001</c:v>
                </c:pt>
                <c:pt idx="115">
                  <c:v>17.285</c:v>
                </c:pt>
                <c:pt idx="116">
                  <c:v>18.16</c:v>
                </c:pt>
                <c:pt idx="117">
                  <c:v>18.454000000000001</c:v>
                </c:pt>
                <c:pt idx="118">
                  <c:v>17.824999999999999</c:v>
                </c:pt>
                <c:pt idx="119">
                  <c:v>16.946000000000002</c:v>
                </c:pt>
                <c:pt idx="120">
                  <c:v>17.484999999999999</c:v>
                </c:pt>
                <c:pt idx="121">
                  <c:v>17.5975</c:v>
                </c:pt>
                <c:pt idx="122">
                  <c:v>17.16</c:v>
                </c:pt>
                <c:pt idx="123">
                  <c:v>16.891999999999999</c:v>
                </c:pt>
                <c:pt idx="124">
                  <c:v>16.677499999999998</c:v>
                </c:pt>
                <c:pt idx="125">
                  <c:v>16.697500000000002</c:v>
                </c:pt>
                <c:pt idx="126">
                  <c:v>16.815999999999999</c:v>
                </c:pt>
                <c:pt idx="127">
                  <c:v>16.27</c:v>
                </c:pt>
                <c:pt idx="128">
                  <c:v>15.43</c:v>
                </c:pt>
                <c:pt idx="129">
                  <c:v>14.608000000000001</c:v>
                </c:pt>
                <c:pt idx="130">
                  <c:v>13.824999999999999</c:v>
                </c:pt>
                <c:pt idx="131">
                  <c:v>13.624000000000001</c:v>
                </c:pt>
                <c:pt idx="132">
                  <c:v>13.2475</c:v>
                </c:pt>
                <c:pt idx="133">
                  <c:v>13.0425</c:v>
                </c:pt>
                <c:pt idx="134">
                  <c:v>12.8</c:v>
                </c:pt>
                <c:pt idx="135">
                  <c:v>12.782</c:v>
                </c:pt>
                <c:pt idx="136">
                  <c:v>12.6325</c:v>
                </c:pt>
                <c:pt idx="137">
                  <c:v>12.87</c:v>
                </c:pt>
                <c:pt idx="138">
                  <c:v>13.422000000000001</c:v>
                </c:pt>
                <c:pt idx="139">
                  <c:v>13.81</c:v>
                </c:pt>
                <c:pt idx="140">
                  <c:v>13.726000000000001</c:v>
                </c:pt>
                <c:pt idx="141">
                  <c:v>13.535</c:v>
                </c:pt>
                <c:pt idx="142">
                  <c:v>13.435</c:v>
                </c:pt>
                <c:pt idx="143">
                  <c:v>13.42</c:v>
                </c:pt>
                <c:pt idx="144">
                  <c:v>13.3675</c:v>
                </c:pt>
                <c:pt idx="145">
                  <c:v>13.2325</c:v>
                </c:pt>
                <c:pt idx="146">
                  <c:v>13.385999999999999</c:v>
                </c:pt>
                <c:pt idx="147">
                  <c:v>13.6525</c:v>
                </c:pt>
                <c:pt idx="148">
                  <c:v>13.942500000000001</c:v>
                </c:pt>
                <c:pt idx="149">
                  <c:v>14.416</c:v>
                </c:pt>
                <c:pt idx="150">
                  <c:v>14.6675</c:v>
                </c:pt>
                <c:pt idx="151">
                  <c:v>14.47</c:v>
                </c:pt>
                <c:pt idx="152">
                  <c:v>14.35</c:v>
                </c:pt>
                <c:pt idx="153">
                  <c:v>14.13</c:v>
                </c:pt>
                <c:pt idx="154">
                  <c:v>13.638</c:v>
                </c:pt>
                <c:pt idx="155">
                  <c:v>13.18</c:v>
                </c:pt>
                <c:pt idx="156">
                  <c:v>13.074999999999999</c:v>
                </c:pt>
                <c:pt idx="157">
                  <c:v>12.92</c:v>
                </c:pt>
                <c:pt idx="158">
                  <c:v>13.17</c:v>
                </c:pt>
                <c:pt idx="159">
                  <c:v>13.195</c:v>
                </c:pt>
                <c:pt idx="160">
                  <c:v>12.914</c:v>
                </c:pt>
                <c:pt idx="161">
                  <c:v>12.215</c:v>
                </c:pt>
                <c:pt idx="162">
                  <c:v>12.032500000000001</c:v>
                </c:pt>
                <c:pt idx="163">
                  <c:v>12.186</c:v>
                </c:pt>
                <c:pt idx="164">
                  <c:v>12.192500000000001</c:v>
                </c:pt>
                <c:pt idx="165">
                  <c:v>12.135</c:v>
                </c:pt>
                <c:pt idx="166">
                  <c:v>11.784000000000001</c:v>
                </c:pt>
                <c:pt idx="167">
                  <c:v>11.26</c:v>
                </c:pt>
                <c:pt idx="168">
                  <c:v>10.885999999999999</c:v>
                </c:pt>
                <c:pt idx="169">
                  <c:v>10.71</c:v>
                </c:pt>
                <c:pt idx="170">
                  <c:v>10.08</c:v>
                </c:pt>
                <c:pt idx="171">
                  <c:v>9.9375</c:v>
                </c:pt>
                <c:pt idx="172">
                  <c:v>10.144</c:v>
                </c:pt>
                <c:pt idx="173">
                  <c:v>10.682499999999999</c:v>
                </c:pt>
                <c:pt idx="174">
                  <c:v>10.5075</c:v>
                </c:pt>
                <c:pt idx="175">
                  <c:v>10.199999999999999</c:v>
                </c:pt>
                <c:pt idx="176">
                  <c:v>10.0075</c:v>
                </c:pt>
                <c:pt idx="177">
                  <c:v>9.9740000000000002</c:v>
                </c:pt>
                <c:pt idx="178">
                  <c:v>9.6950000000000003</c:v>
                </c:pt>
                <c:pt idx="179">
                  <c:v>9.31</c:v>
                </c:pt>
                <c:pt idx="180">
                  <c:v>9.2040000000000006</c:v>
                </c:pt>
                <c:pt idx="181">
                  <c:v>9.0824999999999996</c:v>
                </c:pt>
                <c:pt idx="182">
                  <c:v>9.0350000000000001</c:v>
                </c:pt>
                <c:pt idx="183">
                  <c:v>9.8324999999999996</c:v>
                </c:pt>
                <c:pt idx="184">
                  <c:v>10.596</c:v>
                </c:pt>
                <c:pt idx="185">
                  <c:v>10.5375</c:v>
                </c:pt>
                <c:pt idx="186">
                  <c:v>10.278</c:v>
                </c:pt>
                <c:pt idx="187">
                  <c:v>10.33</c:v>
                </c:pt>
                <c:pt idx="188">
                  <c:v>10.887499999999999</c:v>
                </c:pt>
                <c:pt idx="189">
                  <c:v>11.26</c:v>
                </c:pt>
                <c:pt idx="190">
                  <c:v>10.65</c:v>
                </c:pt>
                <c:pt idx="191">
                  <c:v>10.64</c:v>
                </c:pt>
                <c:pt idx="192">
                  <c:v>10.3825</c:v>
                </c:pt>
                <c:pt idx="193">
                  <c:v>9.8925000000000001</c:v>
                </c:pt>
                <c:pt idx="194">
                  <c:v>9.93</c:v>
                </c:pt>
                <c:pt idx="195">
                  <c:v>10.202</c:v>
                </c:pt>
                <c:pt idx="196">
                  <c:v>10.455</c:v>
                </c:pt>
                <c:pt idx="197">
                  <c:v>10.46</c:v>
                </c:pt>
                <c:pt idx="198">
                  <c:v>10.432</c:v>
                </c:pt>
                <c:pt idx="199">
                  <c:v>10.5975</c:v>
                </c:pt>
                <c:pt idx="200">
                  <c:v>10.48</c:v>
                </c:pt>
                <c:pt idx="201">
                  <c:v>10.3025</c:v>
                </c:pt>
                <c:pt idx="202">
                  <c:v>10.265000000000001</c:v>
                </c:pt>
                <c:pt idx="203">
                  <c:v>10.612</c:v>
                </c:pt>
                <c:pt idx="204">
                  <c:v>10.73</c:v>
                </c:pt>
                <c:pt idx="205">
                  <c:v>10.645</c:v>
                </c:pt>
                <c:pt idx="206">
                  <c:v>11.032</c:v>
                </c:pt>
                <c:pt idx="207">
                  <c:v>11.05</c:v>
                </c:pt>
                <c:pt idx="208">
                  <c:v>10.772500000000001</c:v>
                </c:pt>
                <c:pt idx="209">
                  <c:v>10.196</c:v>
                </c:pt>
                <c:pt idx="210">
                  <c:v>9.8825000000000003</c:v>
                </c:pt>
                <c:pt idx="211">
                  <c:v>9.9849999999999994</c:v>
                </c:pt>
                <c:pt idx="212">
                  <c:v>10.125999999999999</c:v>
                </c:pt>
                <c:pt idx="213">
                  <c:v>9.9474999999999998</c:v>
                </c:pt>
                <c:pt idx="214">
                  <c:v>9.7675000000000001</c:v>
                </c:pt>
                <c:pt idx="215">
                  <c:v>9.7439999999999998</c:v>
                </c:pt>
                <c:pt idx="216">
                  <c:v>9.8949999999999996</c:v>
                </c:pt>
                <c:pt idx="217">
                  <c:v>10.1975</c:v>
                </c:pt>
                <c:pt idx="218">
                  <c:v>10.268000000000001</c:v>
                </c:pt>
                <c:pt idx="219">
                  <c:v>10.37</c:v>
                </c:pt>
                <c:pt idx="220">
                  <c:v>10.477499999999999</c:v>
                </c:pt>
                <c:pt idx="221">
                  <c:v>10.164</c:v>
                </c:pt>
                <c:pt idx="222">
                  <c:v>10.035</c:v>
                </c:pt>
                <c:pt idx="223">
                  <c:v>10.1</c:v>
                </c:pt>
                <c:pt idx="224">
                  <c:v>10.175000000000001</c:v>
                </c:pt>
                <c:pt idx="225">
                  <c:v>10.1775</c:v>
                </c:pt>
                <c:pt idx="226">
                  <c:v>10.013999999999999</c:v>
                </c:pt>
                <c:pt idx="227">
                  <c:v>9.6724999999999994</c:v>
                </c:pt>
                <c:pt idx="228">
                  <c:v>9.6374999999999993</c:v>
                </c:pt>
                <c:pt idx="229">
                  <c:v>9.3650000000000002</c:v>
                </c:pt>
                <c:pt idx="230">
                  <c:v>9.5</c:v>
                </c:pt>
                <c:pt idx="231">
                  <c:v>9.4924999999999997</c:v>
                </c:pt>
                <c:pt idx="232">
                  <c:v>9.4719999999999995</c:v>
                </c:pt>
                <c:pt idx="233">
                  <c:v>9.6150000000000002</c:v>
                </c:pt>
                <c:pt idx="234">
                  <c:v>9.5749999999999993</c:v>
                </c:pt>
                <c:pt idx="235">
                  <c:v>9.2439999999999998</c:v>
                </c:pt>
                <c:pt idx="236">
                  <c:v>9.0075000000000003</c:v>
                </c:pt>
                <c:pt idx="237">
                  <c:v>8.8550000000000004</c:v>
                </c:pt>
                <c:pt idx="238">
                  <c:v>8.7119999999999997</c:v>
                </c:pt>
                <c:pt idx="239">
                  <c:v>8.4975000000000005</c:v>
                </c:pt>
                <c:pt idx="240">
                  <c:v>8.4320000000000004</c:v>
                </c:pt>
                <c:pt idx="241">
                  <c:v>8.7624999999999993</c:v>
                </c:pt>
                <c:pt idx="242">
                  <c:v>8.9350000000000005</c:v>
                </c:pt>
                <c:pt idx="243">
                  <c:v>8.8524999999999991</c:v>
                </c:pt>
                <c:pt idx="244">
                  <c:v>8.6720000000000006</c:v>
                </c:pt>
                <c:pt idx="245">
                  <c:v>8.51</c:v>
                </c:pt>
                <c:pt idx="246">
                  <c:v>8.1280000000000001</c:v>
                </c:pt>
                <c:pt idx="247">
                  <c:v>7.9749999999999996</c:v>
                </c:pt>
                <c:pt idx="248">
                  <c:v>7.9225000000000003</c:v>
                </c:pt>
                <c:pt idx="249">
                  <c:v>8.0879999999999992</c:v>
                </c:pt>
                <c:pt idx="250">
                  <c:v>8.3049999999999997</c:v>
                </c:pt>
                <c:pt idx="251">
                  <c:v>8.2059999999999995</c:v>
                </c:pt>
                <c:pt idx="252">
                  <c:v>7.9924999999999997</c:v>
                </c:pt>
                <c:pt idx="253">
                  <c:v>7.6825000000000001</c:v>
                </c:pt>
                <c:pt idx="254">
                  <c:v>7.4950000000000001</c:v>
                </c:pt>
                <c:pt idx="255">
                  <c:v>7.4720000000000004</c:v>
                </c:pt>
                <c:pt idx="256">
                  <c:v>7.4649999999999999</c:v>
                </c:pt>
                <c:pt idx="257">
                  <c:v>7.4175000000000004</c:v>
                </c:pt>
                <c:pt idx="258">
                  <c:v>7.2060000000000004</c:v>
                </c:pt>
                <c:pt idx="259">
                  <c:v>7.1124999999999998</c:v>
                </c:pt>
                <c:pt idx="260">
                  <c:v>6.915</c:v>
                </c:pt>
                <c:pt idx="261">
                  <c:v>6.8339999999999996</c:v>
                </c:pt>
                <c:pt idx="262">
                  <c:v>7.1550000000000002</c:v>
                </c:pt>
                <c:pt idx="263">
                  <c:v>7.1719999999999997</c:v>
                </c:pt>
                <c:pt idx="264">
                  <c:v>7.06</c:v>
                </c:pt>
                <c:pt idx="265">
                  <c:v>7.1524999999999999</c:v>
                </c:pt>
                <c:pt idx="266">
                  <c:v>7.6749999999999998</c:v>
                </c:pt>
                <c:pt idx="267">
                  <c:v>8.3160000000000007</c:v>
                </c:pt>
                <c:pt idx="268">
                  <c:v>8.5975000000000001</c:v>
                </c:pt>
                <c:pt idx="269">
                  <c:v>8.3975000000000009</c:v>
                </c:pt>
                <c:pt idx="270">
                  <c:v>8.6140000000000008</c:v>
                </c:pt>
                <c:pt idx="271">
                  <c:v>8.5124999999999993</c:v>
                </c:pt>
                <c:pt idx="272">
                  <c:v>8.64</c:v>
                </c:pt>
                <c:pt idx="273">
                  <c:v>8.9250000000000007</c:v>
                </c:pt>
                <c:pt idx="274">
                  <c:v>9.17</c:v>
                </c:pt>
                <c:pt idx="275">
                  <c:v>9.1980000000000004</c:v>
                </c:pt>
                <c:pt idx="276">
                  <c:v>9.1475000000000009</c:v>
                </c:pt>
                <c:pt idx="277">
                  <c:v>8.8275000000000006</c:v>
                </c:pt>
                <c:pt idx="278">
                  <c:v>8.4619999999999997</c:v>
                </c:pt>
                <c:pt idx="279">
                  <c:v>8.32</c:v>
                </c:pt>
                <c:pt idx="280">
                  <c:v>7.9550000000000001</c:v>
                </c:pt>
                <c:pt idx="281">
                  <c:v>7.5659999999999998</c:v>
                </c:pt>
                <c:pt idx="282">
                  <c:v>7.6074999999999999</c:v>
                </c:pt>
                <c:pt idx="283">
                  <c:v>7.86</c:v>
                </c:pt>
                <c:pt idx="284">
                  <c:v>7.6360000000000001</c:v>
                </c:pt>
                <c:pt idx="285">
                  <c:v>7.4749999999999996</c:v>
                </c:pt>
                <c:pt idx="286">
                  <c:v>7.3775000000000004</c:v>
                </c:pt>
                <c:pt idx="287">
                  <c:v>7.2</c:v>
                </c:pt>
                <c:pt idx="288">
                  <c:v>7.03</c:v>
                </c:pt>
                <c:pt idx="289">
                  <c:v>7.0750000000000002</c:v>
                </c:pt>
                <c:pt idx="290">
                  <c:v>7.6239999999999997</c:v>
                </c:pt>
                <c:pt idx="291">
                  <c:v>7.9249999999999998</c:v>
                </c:pt>
                <c:pt idx="292">
                  <c:v>8.07</c:v>
                </c:pt>
                <c:pt idx="293">
                  <c:v>8.32</c:v>
                </c:pt>
                <c:pt idx="294">
                  <c:v>8.2449999999999992</c:v>
                </c:pt>
                <c:pt idx="295">
                  <c:v>8.0020000000000007</c:v>
                </c:pt>
                <c:pt idx="296">
                  <c:v>8.23</c:v>
                </c:pt>
                <c:pt idx="297">
                  <c:v>7.915</c:v>
                </c:pt>
                <c:pt idx="298">
                  <c:v>7.6180000000000003</c:v>
                </c:pt>
                <c:pt idx="299">
                  <c:v>7.5975000000000001</c:v>
                </c:pt>
                <c:pt idx="300">
                  <c:v>7.8239999999999998</c:v>
                </c:pt>
                <c:pt idx="301">
                  <c:v>7.65</c:v>
                </c:pt>
                <c:pt idx="302">
                  <c:v>7.8975</c:v>
                </c:pt>
                <c:pt idx="303">
                  <c:v>8.1425000000000001</c:v>
                </c:pt>
                <c:pt idx="304">
                  <c:v>7.944</c:v>
                </c:pt>
                <c:pt idx="305">
                  <c:v>7.69</c:v>
                </c:pt>
                <c:pt idx="306">
                  <c:v>7.4974999999999996</c:v>
                </c:pt>
                <c:pt idx="307">
                  <c:v>7.48</c:v>
                </c:pt>
                <c:pt idx="308">
                  <c:v>7.43</c:v>
                </c:pt>
                <c:pt idx="309">
                  <c:v>7.2939999999999996</c:v>
                </c:pt>
                <c:pt idx="310">
                  <c:v>7.2050000000000001</c:v>
                </c:pt>
                <c:pt idx="311">
                  <c:v>7.0949999999999998</c:v>
                </c:pt>
                <c:pt idx="312">
                  <c:v>6.9939999999999998</c:v>
                </c:pt>
                <c:pt idx="313">
                  <c:v>7.0425000000000004</c:v>
                </c:pt>
                <c:pt idx="314">
                  <c:v>7.1275000000000004</c:v>
                </c:pt>
                <c:pt idx="315">
                  <c:v>7.14</c:v>
                </c:pt>
                <c:pt idx="316">
                  <c:v>7.1440000000000001</c:v>
                </c:pt>
                <c:pt idx="317">
                  <c:v>6.9974999999999996</c:v>
                </c:pt>
                <c:pt idx="318">
                  <c:v>6.952</c:v>
                </c:pt>
                <c:pt idx="319">
                  <c:v>6.9225000000000003</c:v>
                </c:pt>
                <c:pt idx="320">
                  <c:v>6.7225000000000001</c:v>
                </c:pt>
                <c:pt idx="321">
                  <c:v>6.71</c:v>
                </c:pt>
                <c:pt idx="322">
                  <c:v>6.8650000000000002</c:v>
                </c:pt>
                <c:pt idx="323">
                  <c:v>6.7380000000000004</c:v>
                </c:pt>
                <c:pt idx="324">
                  <c:v>6.7850000000000001</c:v>
                </c:pt>
                <c:pt idx="325">
                  <c:v>6.8075000000000001</c:v>
                </c:pt>
                <c:pt idx="326">
                  <c:v>7.04</c:v>
                </c:pt>
                <c:pt idx="327">
                  <c:v>6.9160000000000004</c:v>
                </c:pt>
                <c:pt idx="328">
                  <c:v>7.1449999999999996</c:v>
                </c:pt>
                <c:pt idx="329">
                  <c:v>7.55</c:v>
                </c:pt>
                <c:pt idx="330">
                  <c:v>7.6319999999999997</c:v>
                </c:pt>
                <c:pt idx="331">
                  <c:v>7.9424999999999999</c:v>
                </c:pt>
                <c:pt idx="332">
                  <c:v>7.8224999999999998</c:v>
                </c:pt>
                <c:pt idx="333">
                  <c:v>7.8520000000000003</c:v>
                </c:pt>
                <c:pt idx="334">
                  <c:v>7.7374999999999998</c:v>
                </c:pt>
                <c:pt idx="335">
                  <c:v>7.9119999999999999</c:v>
                </c:pt>
                <c:pt idx="336">
                  <c:v>8.2100000000000009</c:v>
                </c:pt>
                <c:pt idx="337">
                  <c:v>8.3249999999999993</c:v>
                </c:pt>
                <c:pt idx="338">
                  <c:v>8.24</c:v>
                </c:pt>
                <c:pt idx="339">
                  <c:v>8.1524999999999999</c:v>
                </c:pt>
                <c:pt idx="340">
                  <c:v>8.5150000000000006</c:v>
                </c:pt>
                <c:pt idx="341">
                  <c:v>8.2880000000000003</c:v>
                </c:pt>
                <c:pt idx="342">
                  <c:v>8.1475000000000009</c:v>
                </c:pt>
                <c:pt idx="343">
                  <c:v>8.0274999999999999</c:v>
                </c:pt>
                <c:pt idx="344">
                  <c:v>7.9119999999999999</c:v>
                </c:pt>
                <c:pt idx="345">
                  <c:v>7.7949999999999999</c:v>
                </c:pt>
                <c:pt idx="346">
                  <c:v>7.7450000000000001</c:v>
                </c:pt>
                <c:pt idx="347">
                  <c:v>7.3819999999999997</c:v>
                </c:pt>
                <c:pt idx="348">
                  <c:v>7.0324999999999998</c:v>
                </c:pt>
                <c:pt idx="349">
                  <c:v>7.05</c:v>
                </c:pt>
                <c:pt idx="350">
                  <c:v>6.952</c:v>
                </c:pt>
                <c:pt idx="351">
                  <c:v>7.0774999999999997</c:v>
                </c:pt>
                <c:pt idx="352">
                  <c:v>7.1449999999999996</c:v>
                </c:pt>
                <c:pt idx="353">
                  <c:v>7.16</c:v>
                </c:pt>
                <c:pt idx="354">
                  <c:v>7.1275000000000004</c:v>
                </c:pt>
                <c:pt idx="355">
                  <c:v>6.95</c:v>
                </c:pt>
                <c:pt idx="356">
                  <c:v>6.8174999999999999</c:v>
                </c:pt>
                <c:pt idx="357">
                  <c:v>6.6174999999999997</c:v>
                </c:pt>
                <c:pt idx="358">
                  <c:v>6.6580000000000004</c:v>
                </c:pt>
                <c:pt idx="359">
                  <c:v>7.0650000000000004</c:v>
                </c:pt>
                <c:pt idx="360">
                  <c:v>6.9974999999999996</c:v>
                </c:pt>
                <c:pt idx="361">
                  <c:v>6.8925000000000001</c:v>
                </c:pt>
                <c:pt idx="362">
                  <c:v>7.0140000000000002</c:v>
                </c:pt>
                <c:pt idx="363">
                  <c:v>6.9850000000000003</c:v>
                </c:pt>
                <c:pt idx="364">
                  <c:v>6.806</c:v>
                </c:pt>
                <c:pt idx="365">
                  <c:v>6.65</c:v>
                </c:pt>
                <c:pt idx="366">
                  <c:v>6.4850000000000003</c:v>
                </c:pt>
                <c:pt idx="367">
                  <c:v>6.29</c:v>
                </c:pt>
                <c:pt idx="368">
                  <c:v>6.0925000000000002</c:v>
                </c:pt>
                <c:pt idx="369">
                  <c:v>6.1124999999999998</c:v>
                </c:pt>
                <c:pt idx="370">
                  <c:v>6.0679999999999996</c:v>
                </c:pt>
                <c:pt idx="371">
                  <c:v>6.0475000000000003</c:v>
                </c:pt>
                <c:pt idx="372">
                  <c:v>5.9160000000000004</c:v>
                </c:pt>
                <c:pt idx="373">
                  <c:v>5.8425000000000002</c:v>
                </c:pt>
                <c:pt idx="374">
                  <c:v>5.7450000000000001</c:v>
                </c:pt>
                <c:pt idx="375">
                  <c:v>5.8125</c:v>
                </c:pt>
                <c:pt idx="376">
                  <c:v>5.484</c:v>
                </c:pt>
                <c:pt idx="377">
                  <c:v>5.23</c:v>
                </c:pt>
                <c:pt idx="378">
                  <c:v>5.6325000000000003</c:v>
                </c:pt>
                <c:pt idx="379">
                  <c:v>6.2640000000000002</c:v>
                </c:pt>
                <c:pt idx="380">
                  <c:v>6.1475</c:v>
                </c:pt>
                <c:pt idx="381">
                  <c:v>5.952</c:v>
                </c:pt>
                <c:pt idx="382">
                  <c:v>5.9325000000000001</c:v>
                </c:pt>
                <c:pt idx="383">
                  <c:v>5.8760000000000003</c:v>
                </c:pt>
                <c:pt idx="384">
                  <c:v>5.7125000000000004</c:v>
                </c:pt>
                <c:pt idx="385">
                  <c:v>5.6349999999999998</c:v>
                </c:pt>
                <c:pt idx="386">
                  <c:v>5.4450000000000003</c:v>
                </c:pt>
                <c:pt idx="387">
                  <c:v>5.83</c:v>
                </c:pt>
                <c:pt idx="388">
                  <c:v>6.27</c:v>
                </c:pt>
                <c:pt idx="389">
                  <c:v>6.2874999999999996</c:v>
                </c:pt>
                <c:pt idx="390">
                  <c:v>6.056</c:v>
                </c:pt>
                <c:pt idx="391">
                  <c:v>5.8674999999999997</c:v>
                </c:pt>
                <c:pt idx="392">
                  <c:v>5.7539999999999996</c:v>
                </c:pt>
                <c:pt idx="393">
                  <c:v>5.7225000000000001</c:v>
                </c:pt>
                <c:pt idx="394">
                  <c:v>5.73</c:v>
                </c:pt>
                <c:pt idx="395">
                  <c:v>5.7519999999999998</c:v>
                </c:pt>
                <c:pt idx="396">
                  <c:v>5.71</c:v>
                </c:pt>
                <c:pt idx="397">
                  <c:v>5.6275000000000004</c:v>
                </c:pt>
                <c:pt idx="398">
                  <c:v>5.9279999999999999</c:v>
                </c:pt>
                <c:pt idx="399">
                  <c:v>5.8550000000000004</c:v>
                </c:pt>
                <c:pt idx="400">
                  <c:v>5.72</c:v>
                </c:pt>
                <c:pt idx="401">
                  <c:v>5.5819999999999999</c:v>
                </c:pt>
                <c:pt idx="402">
                  <c:v>5.6950000000000003</c:v>
                </c:pt>
                <c:pt idx="403">
                  <c:v>5.82</c:v>
                </c:pt>
                <c:pt idx="404">
                  <c:v>5.774</c:v>
                </c:pt>
                <c:pt idx="405">
                  <c:v>6.0650000000000004</c:v>
                </c:pt>
                <c:pt idx="406">
                  <c:v>6.33</c:v>
                </c:pt>
                <c:pt idx="407">
                  <c:v>6.2720000000000002</c:v>
                </c:pt>
                <c:pt idx="408">
                  <c:v>6.1449999999999996</c:v>
                </c:pt>
                <c:pt idx="409">
                  <c:v>6.2525000000000004</c:v>
                </c:pt>
                <c:pt idx="410">
                  <c:v>6.3239999999999998</c:v>
                </c:pt>
                <c:pt idx="411">
                  <c:v>6.5075000000000003</c:v>
                </c:pt>
                <c:pt idx="412">
                  <c:v>6.5975000000000001</c:v>
                </c:pt>
                <c:pt idx="413">
                  <c:v>6.6820000000000004</c:v>
                </c:pt>
                <c:pt idx="414">
                  <c:v>6.7625000000000002</c:v>
                </c:pt>
                <c:pt idx="415">
                  <c:v>6.524</c:v>
                </c:pt>
                <c:pt idx="416">
                  <c:v>6.4024999999999999</c:v>
                </c:pt>
                <c:pt idx="417">
                  <c:v>6.3574999999999999</c:v>
                </c:pt>
                <c:pt idx="418">
                  <c:v>6.24</c:v>
                </c:pt>
                <c:pt idx="419">
                  <c:v>6.1349999999999998</c:v>
                </c:pt>
                <c:pt idx="420">
                  <c:v>6.2175000000000002</c:v>
                </c:pt>
                <c:pt idx="421">
                  <c:v>6.2850000000000001</c:v>
                </c:pt>
                <c:pt idx="422">
                  <c:v>6.1559999999999997</c:v>
                </c:pt>
                <c:pt idx="423">
                  <c:v>6.18</c:v>
                </c:pt>
                <c:pt idx="424">
                  <c:v>6.2619999999999996</c:v>
                </c:pt>
                <c:pt idx="425">
                  <c:v>6.6574999999999998</c:v>
                </c:pt>
                <c:pt idx="426">
                  <c:v>6.6950000000000003</c:v>
                </c:pt>
                <c:pt idx="427">
                  <c:v>6.5720000000000001</c:v>
                </c:pt>
                <c:pt idx="428">
                  <c:v>6.3825000000000003</c:v>
                </c:pt>
                <c:pt idx="429">
                  <c:v>6.375</c:v>
                </c:pt>
                <c:pt idx="430">
                  <c:v>6.2080000000000002</c:v>
                </c:pt>
                <c:pt idx="431">
                  <c:v>6.0949999999999998</c:v>
                </c:pt>
                <c:pt idx="432">
                  <c:v>5.758</c:v>
                </c:pt>
                <c:pt idx="433">
                  <c:v>5.9175000000000004</c:v>
                </c:pt>
                <c:pt idx="434">
                  <c:v>5.97</c:v>
                </c:pt>
                <c:pt idx="435">
                  <c:v>5.9175000000000004</c:v>
                </c:pt>
                <c:pt idx="436">
                  <c:v>6.0359999999999996</c:v>
                </c:pt>
                <c:pt idx="437">
                  <c:v>6.32</c:v>
                </c:pt>
                <c:pt idx="438">
                  <c:v>6.4260000000000002</c:v>
                </c:pt>
                <c:pt idx="439">
                  <c:v>6.4775</c:v>
                </c:pt>
                <c:pt idx="440">
                  <c:v>6.0374999999999996</c:v>
                </c:pt>
                <c:pt idx="441">
                  <c:v>6.2</c:v>
                </c:pt>
                <c:pt idx="442">
                  <c:v>6.0875000000000004</c:v>
                </c:pt>
                <c:pt idx="443">
                  <c:v>5.2859999999999996</c:v>
                </c:pt>
                <c:pt idx="444">
                  <c:v>5.0475000000000003</c:v>
                </c:pt>
                <c:pt idx="445">
                  <c:v>5.13</c:v>
                </c:pt>
                <c:pt idx="446">
                  <c:v>5.0025000000000004</c:v>
                </c:pt>
                <c:pt idx="447">
                  <c:v>4.8099999999999996</c:v>
                </c:pt>
                <c:pt idx="448">
                  <c:v>4.8574999999999999</c:v>
                </c:pt>
                <c:pt idx="449">
                  <c:v>5.42</c:v>
                </c:pt>
                <c:pt idx="450">
                  <c:v>5.2220000000000004</c:v>
                </c:pt>
                <c:pt idx="451">
                  <c:v>5.1924999999999999</c:v>
                </c:pt>
                <c:pt idx="452">
                  <c:v>5.0575000000000001</c:v>
                </c:pt>
                <c:pt idx="453">
                  <c:v>4.952</c:v>
                </c:pt>
                <c:pt idx="454">
                  <c:v>4.875</c:v>
                </c:pt>
                <c:pt idx="455">
                  <c:v>4.93</c:v>
                </c:pt>
                <c:pt idx="456">
                  <c:v>5.03</c:v>
                </c:pt>
                <c:pt idx="457">
                  <c:v>4.99</c:v>
                </c:pt>
                <c:pt idx="458">
                  <c:v>4.9675000000000002</c:v>
                </c:pt>
                <c:pt idx="459">
                  <c:v>5.0979999999999999</c:v>
                </c:pt>
                <c:pt idx="460">
                  <c:v>4.8875000000000002</c:v>
                </c:pt>
                <c:pt idx="461">
                  <c:v>4.7374999999999998</c:v>
                </c:pt>
                <c:pt idx="462">
                  <c:v>4.5640000000000001</c:v>
                </c:pt>
                <c:pt idx="463">
                  <c:v>4.4275000000000002</c:v>
                </c:pt>
                <c:pt idx="464">
                  <c:v>4.3460000000000001</c:v>
                </c:pt>
                <c:pt idx="465">
                  <c:v>4.2249999999999996</c:v>
                </c:pt>
                <c:pt idx="466">
                  <c:v>4.3</c:v>
                </c:pt>
                <c:pt idx="467">
                  <c:v>4.7140000000000004</c:v>
                </c:pt>
                <c:pt idx="468">
                  <c:v>4.7549999999999999</c:v>
                </c:pt>
                <c:pt idx="469">
                  <c:v>4.9524999999999997</c:v>
                </c:pt>
                <c:pt idx="470">
                  <c:v>4.8360000000000003</c:v>
                </c:pt>
                <c:pt idx="471">
                  <c:v>4.84</c:v>
                </c:pt>
                <c:pt idx="472">
                  <c:v>4.6375000000000002</c:v>
                </c:pt>
                <c:pt idx="473">
                  <c:v>4.51</c:v>
                </c:pt>
                <c:pt idx="474">
                  <c:v>4.5449999999999999</c:v>
                </c:pt>
                <c:pt idx="475">
                  <c:v>4.2699999999999996</c:v>
                </c:pt>
                <c:pt idx="476">
                  <c:v>4.1059999999999999</c:v>
                </c:pt>
                <c:pt idx="477">
                  <c:v>4.0674999999999999</c:v>
                </c:pt>
                <c:pt idx="478">
                  <c:v>3.9925000000000002</c:v>
                </c:pt>
                <c:pt idx="479">
                  <c:v>3.9580000000000002</c:v>
                </c:pt>
                <c:pt idx="480">
                  <c:v>3.915</c:v>
                </c:pt>
                <c:pt idx="481">
                  <c:v>3.89</c:v>
                </c:pt>
                <c:pt idx="482">
                  <c:v>3.9540000000000002</c:v>
                </c:pt>
                <c:pt idx="483">
                  <c:v>3.91</c:v>
                </c:pt>
                <c:pt idx="484">
                  <c:v>3.798</c:v>
                </c:pt>
                <c:pt idx="485">
                  <c:v>3.6749999999999998</c:v>
                </c:pt>
                <c:pt idx="486">
                  <c:v>3.55</c:v>
                </c:pt>
                <c:pt idx="487">
                  <c:v>3.6019999999999999</c:v>
                </c:pt>
                <c:pt idx="488">
                  <c:v>3.4975000000000001</c:v>
                </c:pt>
                <c:pt idx="489">
                  <c:v>3.3824999999999998</c:v>
                </c:pt>
                <c:pt idx="490">
                  <c:v>3.3519999999999999</c:v>
                </c:pt>
                <c:pt idx="491">
                  <c:v>3.3450000000000002</c:v>
                </c:pt>
                <c:pt idx="492">
                  <c:v>3.4140000000000001</c:v>
                </c:pt>
                <c:pt idx="493">
                  <c:v>3.5325000000000002</c:v>
                </c:pt>
                <c:pt idx="494">
                  <c:v>3.5649999999999999</c:v>
                </c:pt>
                <c:pt idx="495">
                  <c:v>3.4449999999999998</c:v>
                </c:pt>
                <c:pt idx="496">
                  <c:v>3.536</c:v>
                </c:pt>
                <c:pt idx="497">
                  <c:v>4.07</c:v>
                </c:pt>
                <c:pt idx="498">
                  <c:v>4.37</c:v>
                </c:pt>
                <c:pt idx="499">
                  <c:v>4.4560000000000004</c:v>
                </c:pt>
                <c:pt idx="500">
                  <c:v>4.49</c:v>
                </c:pt>
                <c:pt idx="501">
                  <c:v>4.1920000000000002</c:v>
                </c:pt>
                <c:pt idx="502">
                  <c:v>4.2549999999999999</c:v>
                </c:pt>
                <c:pt idx="503">
                  <c:v>4.4574999999999996</c:v>
                </c:pt>
                <c:pt idx="504">
                  <c:v>4.4320000000000004</c:v>
                </c:pt>
                <c:pt idx="505">
                  <c:v>4.3025000000000002</c:v>
                </c:pt>
                <c:pt idx="506">
                  <c:v>4.3425000000000002</c:v>
                </c:pt>
                <c:pt idx="507">
                  <c:v>4.3375000000000004</c:v>
                </c:pt>
                <c:pt idx="508">
                  <c:v>4.1920000000000002</c:v>
                </c:pt>
                <c:pt idx="509">
                  <c:v>4.1624999999999996</c:v>
                </c:pt>
                <c:pt idx="510">
                  <c:v>4.13</c:v>
                </c:pt>
                <c:pt idx="511">
                  <c:v>4.1150000000000002</c:v>
                </c:pt>
                <c:pt idx="512">
                  <c:v>4.1624999999999996</c:v>
                </c:pt>
                <c:pt idx="513">
                  <c:v>4.0359999999999996</c:v>
                </c:pt>
                <c:pt idx="514">
                  <c:v>3.9975000000000001</c:v>
                </c:pt>
                <c:pt idx="515">
                  <c:v>3.8639999999999999</c:v>
                </c:pt>
                <c:pt idx="516">
                  <c:v>3.67</c:v>
                </c:pt>
                <c:pt idx="517">
                  <c:v>3.71</c:v>
                </c:pt>
                <c:pt idx="518">
                  <c:v>3.77</c:v>
                </c:pt>
                <c:pt idx="519">
                  <c:v>3.6720000000000002</c:v>
                </c:pt>
                <c:pt idx="520">
                  <c:v>3.84</c:v>
                </c:pt>
                <c:pt idx="521">
                  <c:v>3.9824999999999999</c:v>
                </c:pt>
                <c:pt idx="522">
                  <c:v>4.0460000000000003</c:v>
                </c:pt>
                <c:pt idx="523">
                  <c:v>3.9049999999999998</c:v>
                </c:pt>
                <c:pt idx="524">
                  <c:v>3.89</c:v>
                </c:pt>
                <c:pt idx="525">
                  <c:v>3.7959999999999998</c:v>
                </c:pt>
                <c:pt idx="526">
                  <c:v>3.9424999999999999</c:v>
                </c:pt>
                <c:pt idx="527">
                  <c:v>3.964</c:v>
                </c:pt>
                <c:pt idx="528">
                  <c:v>3.8725000000000001</c:v>
                </c:pt>
                <c:pt idx="529">
                  <c:v>3.66</c:v>
                </c:pt>
                <c:pt idx="530">
                  <c:v>3.694</c:v>
                </c:pt>
                <c:pt idx="531">
                  <c:v>3.605</c:v>
                </c:pt>
                <c:pt idx="532">
                  <c:v>3.6</c:v>
                </c:pt>
                <c:pt idx="533">
                  <c:v>3.5680000000000001</c:v>
                </c:pt>
                <c:pt idx="534">
                  <c:v>3.44</c:v>
                </c:pt>
                <c:pt idx="535">
                  <c:v>3.4350000000000001</c:v>
                </c:pt>
                <c:pt idx="536">
                  <c:v>3.46</c:v>
                </c:pt>
                <c:pt idx="537">
                  <c:v>3.47</c:v>
                </c:pt>
                <c:pt idx="538">
                  <c:v>3.77</c:v>
                </c:pt>
                <c:pt idx="539">
                  <c:v>4.1980000000000004</c:v>
                </c:pt>
                <c:pt idx="540">
                  <c:v>4.1500000000000004</c:v>
                </c:pt>
                <c:pt idx="541">
                  <c:v>4.1675000000000004</c:v>
                </c:pt>
                <c:pt idx="542">
                  <c:v>4.1959999999999997</c:v>
                </c:pt>
                <c:pt idx="543">
                  <c:v>4.0449999999999999</c:v>
                </c:pt>
                <c:pt idx="544">
                  <c:v>4.01</c:v>
                </c:pt>
                <c:pt idx="545">
                  <c:v>3.9039999999999999</c:v>
                </c:pt>
                <c:pt idx="546">
                  <c:v>3.9674999999999998</c:v>
                </c:pt>
                <c:pt idx="547">
                  <c:v>3.88</c:v>
                </c:pt>
                <c:pt idx="548">
                  <c:v>3.8050000000000002</c:v>
                </c:pt>
                <c:pt idx="549">
                  <c:v>3.895</c:v>
                </c:pt>
                <c:pt idx="550">
                  <c:v>3.9220000000000002</c:v>
                </c:pt>
                <c:pt idx="551">
                  <c:v>3.95</c:v>
                </c:pt>
                <c:pt idx="552">
                  <c:v>4.0324999999999998</c:v>
                </c:pt>
                <c:pt idx="553">
                  <c:v>4.33</c:v>
                </c:pt>
                <c:pt idx="554">
                  <c:v>4.444</c:v>
                </c:pt>
                <c:pt idx="555">
                  <c:v>4.4675000000000002</c:v>
                </c:pt>
                <c:pt idx="556">
                  <c:v>4.5860000000000003</c:v>
                </c:pt>
                <c:pt idx="557">
                  <c:v>4.57</c:v>
                </c:pt>
                <c:pt idx="558">
                  <c:v>4.5274999999999999</c:v>
                </c:pt>
                <c:pt idx="559">
                  <c:v>4.55</c:v>
                </c:pt>
                <c:pt idx="560">
                  <c:v>4.6275000000000004</c:v>
                </c:pt>
                <c:pt idx="561">
                  <c:v>4.83</c:v>
                </c:pt>
                <c:pt idx="562">
                  <c:v>4.8659999999999997</c:v>
                </c:pt>
                <c:pt idx="563">
                  <c:v>4.6375000000000002</c:v>
                </c:pt>
                <c:pt idx="564">
                  <c:v>4.4640000000000004</c:v>
                </c:pt>
                <c:pt idx="565">
                  <c:v>4.37</c:v>
                </c:pt>
                <c:pt idx="566">
                  <c:v>4.2649999999999997</c:v>
                </c:pt>
                <c:pt idx="567">
                  <c:v>4.1425000000000001</c:v>
                </c:pt>
                <c:pt idx="568">
                  <c:v>4.0720000000000001</c:v>
                </c:pt>
                <c:pt idx="569">
                  <c:v>3.8025000000000002</c:v>
                </c:pt>
                <c:pt idx="570">
                  <c:v>3.7650000000000001</c:v>
                </c:pt>
                <c:pt idx="571">
                  <c:v>3.6160000000000001</c:v>
                </c:pt>
                <c:pt idx="572">
                  <c:v>3.605</c:v>
                </c:pt>
                <c:pt idx="573">
                  <c:v>3.6880000000000002</c:v>
                </c:pt>
                <c:pt idx="574">
                  <c:v>3.6949999999999998</c:v>
                </c:pt>
                <c:pt idx="575">
                  <c:v>3.72</c:v>
                </c:pt>
                <c:pt idx="576">
                  <c:v>3.6240000000000001</c:v>
                </c:pt>
                <c:pt idx="577">
                  <c:v>3.4649999999999999</c:v>
                </c:pt>
                <c:pt idx="578">
                  <c:v>3.45</c:v>
                </c:pt>
                <c:pt idx="579">
                  <c:v>3.306</c:v>
                </c:pt>
                <c:pt idx="580">
                  <c:v>3.2324999999999999</c:v>
                </c:pt>
                <c:pt idx="581">
                  <c:v>3.1625000000000001</c:v>
                </c:pt>
                <c:pt idx="582">
                  <c:v>3.016</c:v>
                </c:pt>
                <c:pt idx="583">
                  <c:v>2.9350000000000001</c:v>
                </c:pt>
                <c:pt idx="584">
                  <c:v>2.89</c:v>
                </c:pt>
                <c:pt idx="585">
                  <c:v>2.8340000000000001</c:v>
                </c:pt>
                <c:pt idx="586">
                  <c:v>2.7650000000000001</c:v>
                </c:pt>
                <c:pt idx="587">
                  <c:v>2.6840000000000002</c:v>
                </c:pt>
                <c:pt idx="588">
                  <c:v>2.7349999999999999</c:v>
                </c:pt>
                <c:pt idx="589">
                  <c:v>2.81</c:v>
                </c:pt>
                <c:pt idx="590">
                  <c:v>3.0825</c:v>
                </c:pt>
                <c:pt idx="591">
                  <c:v>3.06</c:v>
                </c:pt>
                <c:pt idx="592">
                  <c:v>2.9624999999999999</c:v>
                </c:pt>
                <c:pt idx="593">
                  <c:v>2.9750000000000001</c:v>
                </c:pt>
                <c:pt idx="594">
                  <c:v>2.8679999999999999</c:v>
                </c:pt>
                <c:pt idx="595">
                  <c:v>2.8424999999999998</c:v>
                </c:pt>
                <c:pt idx="596">
                  <c:v>2.9</c:v>
                </c:pt>
                <c:pt idx="597">
                  <c:v>3.0674999999999999</c:v>
                </c:pt>
                <c:pt idx="598">
                  <c:v>3.0674999999999999</c:v>
                </c:pt>
                <c:pt idx="599">
                  <c:v>3.0979999999999999</c:v>
                </c:pt>
                <c:pt idx="600">
                  <c:v>3.4449999999999998</c:v>
                </c:pt>
                <c:pt idx="601">
                  <c:v>3.7625000000000002</c:v>
                </c:pt>
                <c:pt idx="602">
                  <c:v>4.1719999999999997</c:v>
                </c:pt>
                <c:pt idx="603">
                  <c:v>4.9824999999999999</c:v>
                </c:pt>
                <c:pt idx="604">
                  <c:v>5.23</c:v>
                </c:pt>
                <c:pt idx="605">
                  <c:v>5.5220000000000002</c:v>
                </c:pt>
                <c:pt idx="606">
                  <c:v>5.4124999999999996</c:v>
                </c:pt>
                <c:pt idx="607">
                  <c:v>5.2225000000000001</c:v>
                </c:pt>
                <c:pt idx="608">
                  <c:v>6.1120000000000001</c:v>
                </c:pt>
                <c:pt idx="609">
                  <c:v>6.9</c:v>
                </c:pt>
                <c:pt idx="610">
                  <c:v>6.8049999999999997</c:v>
                </c:pt>
                <c:pt idx="611">
                  <c:v>6.3639999999999999</c:v>
                </c:pt>
                <c:pt idx="612">
                  <c:v>6.2725</c:v>
                </c:pt>
                <c:pt idx="613">
                  <c:v>6.2575000000000003</c:v>
                </c:pt>
                <c:pt idx="614">
                  <c:v>6.5439999999999996</c:v>
                </c:pt>
                <c:pt idx="615">
                  <c:v>6.3425000000000002</c:v>
                </c:pt>
                <c:pt idx="616">
                  <c:v>6.4249999999999998</c:v>
                </c:pt>
                <c:pt idx="617">
                  <c:v>6.7140000000000004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5C-466A-AB7F-6958149EC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7969920"/>
        <c:axId val="2026994080"/>
      </c:lineChart>
      <c:catAx>
        <c:axId val="79796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6994080"/>
        <c:crosses val="autoZero"/>
        <c:auto val="1"/>
        <c:lblAlgn val="ctr"/>
        <c:lblOffset val="800"/>
        <c:noMultiLvlLbl val="0"/>
      </c:catAx>
      <c:valAx>
        <c:axId val="2026994080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96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503935517379963E-2"/>
          <c:y val="8.8088438237107644E-2"/>
          <c:w val="0.55894977028439607"/>
          <c:h val="0.9044535970570843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37-4D5B-8E6E-558921E11646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D37-4D5B-8E6E-558921E11646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CF-4ACB-8801-41FFB79AA9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 Mortgaged Homes     w/ &gt; 50% Equity</c:v>
                </c:pt>
                <c:pt idx="1">
                  <c:v> Mortgaged Homes     w/ &lt; 50% Equity</c:v>
                </c:pt>
                <c:pt idx="2">
                  <c:v> Owns the Home     Free and Clear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 formatCode="0%">
                  <c:v>0.3</c:v>
                </c:pt>
                <c:pt idx="1">
                  <c:v>0.313</c:v>
                </c:pt>
                <c:pt idx="2">
                  <c:v>0.38700000000000001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37-4D5B-8E6E-558921E11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577580652230061"/>
          <c:y val="9.1164397639298039E-2"/>
          <c:w val="0.33759311944185683"/>
          <c:h val="0.450981557797142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8B5EC84-F3D1-C54B-A30F-FF33BB441B79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761AAD4-5556-D24A-BEF8-D18070D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www.census.gov/construction/nrc/xls/co_cust.xls</a:t>
            </a:r>
          </a:p>
          <a:p>
            <a:r>
              <a:rPr lang="en-US" b="1" dirty="0"/>
              <a:t>Average:</a:t>
            </a:r>
            <a:r>
              <a:rPr lang="en-US" dirty="0"/>
              <a:t> 1,009 </a:t>
            </a:r>
            <a:r>
              <a:rPr lang="en-US" b="1" dirty="0"/>
              <a:t>2022:</a:t>
            </a:r>
            <a:r>
              <a:rPr lang="en-US" dirty="0"/>
              <a:t> 1,022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3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https://twitter.com/NewsLambert/status/1559643944421556225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71145">
              <a:defRPr/>
            </a:pPr>
            <a:fld id="{C761AAD4-5556-D24A-BEF8-D18070DA12B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71145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18173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8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929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https://blog.firstam.com/economics/reconomy-podcast-2021-housing-market-outlook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13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https://www.fhfa.gov/DataTools/Downloads/Pages/National-Mortgage-Database-Aggregate-Data.aspx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A7694-F0F1-42C9-BC56-1663342B6C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40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https://www.fhfa.gov/DataTools/Downloads/Pages/National-Mortgage-Database-Aggregate-Data.aspx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A7694-F0F1-42C9-BC56-1663342B6C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03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https://www.bls.gov/cpi/</a:t>
            </a:r>
          </a:p>
          <a:p>
            <a:r>
              <a:rPr lang="en-US" dirty="0"/>
              <a:t>https://www.freddiemac.com/pmms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98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https://www.fanniemae.com/media/48386/display</a:t>
            </a:r>
          </a:p>
          <a:p>
            <a:r>
              <a:rPr lang="en-US" dirty="0"/>
              <a:t>https://www.mba.org/docs/default-source/research-and-forecasts/forecasts/mortgage-finance-forecast-jul-2023.pdf</a:t>
            </a:r>
          </a:p>
          <a:p>
            <a:r>
              <a:rPr lang="en-US" dirty="0"/>
              <a:t>https://cdn.nar.realtor/sites/default/files/documents/forecast-q3-2023-us-economic-outlook-07-27-2023.pdf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991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https://data.census.gov/cedsci/all?q=mortgage</a:t>
            </a:r>
          </a:p>
          <a:p>
            <a:r>
              <a:rPr lang="en-US" dirty="0"/>
              <a:t>https://www.attomdata.com/news/market-trends/home-sales-prices/attom-q2-2023-u-s-home-equity-and-underwater-report/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A7694-F0F1-42C9-BC56-1663342B6C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70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75603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h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057E-2027-3E4D-981E-B885D2865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63750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00986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Long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8AEAE57-D98F-A44B-83B3-908CCB1D2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049338"/>
            <a:ext cx="8382000" cy="5313362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lnSpc>
                <a:spcPct val="100000"/>
              </a:lnSpc>
              <a:buNone/>
              <a:defRPr sz="1800"/>
            </a:lvl2pPr>
            <a:lvl3pPr marL="914400" indent="0">
              <a:lnSpc>
                <a:spcPct val="100000"/>
              </a:lnSpc>
              <a:buNone/>
              <a:defRPr sz="1800"/>
            </a:lvl3pPr>
            <a:lvl4pPr marL="1371600" indent="0">
              <a:lnSpc>
                <a:spcPct val="100000"/>
              </a:lnSpc>
              <a:buNone/>
              <a:defRPr sz="1800"/>
            </a:lvl4pPr>
            <a:lvl5pPr marL="18288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en-US" dirty="0"/>
              <a:t>Longer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208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1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0"/>
            <a:ext cx="5294245" cy="5981700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+mj-lt"/>
              <a:buAutoNum type="arabicPeriod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Numbered list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1987863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>
          <p15:clr>
            <a:srgbClr val="FBAE40"/>
          </p15:clr>
        </p15:guide>
        <p15:guide id="2" pos="240">
          <p15:clr>
            <a:srgbClr val="FBAE40"/>
          </p15:clr>
        </p15:guide>
        <p15:guide id="3" pos="5520">
          <p15:clr>
            <a:srgbClr val="FBAE40"/>
          </p15:clr>
        </p15:guide>
        <p15:guide id="4" orient="horz" pos="40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Bullete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0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1"/>
            <a:ext cx="5294245" cy="5981699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Bullet point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681374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pos="5520" userDrawn="1">
          <p15:clr>
            <a:srgbClr val="FBAE40"/>
          </p15:clr>
        </p15:guide>
        <p15:guide id="4" orient="horz" pos="40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Sing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35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Takeaway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1065171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1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Header 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2990579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6B2F37F-9D68-CC46-BA8F-7AEACE4D2F4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419061"/>
            <a:ext cx="9144000" cy="34389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photo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C5BE6B-DF87-5443-8C85-A8EC575C69F1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14ADF0"/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C0508-A3FF-B544-9C08-C92EFC28EB7C}"/>
              </a:ext>
            </a:extLst>
          </p:cNvPr>
          <p:cNvSpPr/>
          <p:nvPr userDrawn="1"/>
        </p:nvSpPr>
        <p:spPr>
          <a:xfrm>
            <a:off x="8255000" y="0"/>
            <a:ext cx="889000" cy="3429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28F066A-9A81-9A47-8ADF-2DA3FBFC9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0"/>
            <a:ext cx="7858125" cy="3429000"/>
          </a:xfr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4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E2DCCE-664F-FB43-8AAF-F78641D426D1}"/>
              </a:ext>
            </a:extLst>
          </p:cNvPr>
          <p:cNvSpPr/>
          <p:nvPr userDrawn="1"/>
        </p:nvSpPr>
        <p:spPr>
          <a:xfrm>
            <a:off x="7739289" y="1173163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1">
            <a:extLst>
              <a:ext uri="{FF2B5EF4-FFF2-40B4-BE49-F238E27FC236}">
                <a16:creationId xmlns:a16="http://schemas.microsoft.com/office/drawing/2014/main" id="{5502D462-75B2-554D-A735-99FF94B3C0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23426" y="1257300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3552867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1002" y="1406151"/>
            <a:ext cx="8381998" cy="5029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067A7E9-8253-B04C-B93F-A56C512463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15297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749826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08562" y="1016888"/>
            <a:ext cx="7572619" cy="585216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942B65D-D34D-8247-8935-E44B615B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33933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978369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4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871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5624"/>
            <a:ext cx="8382000" cy="465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642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674" r:id="rId2"/>
    <p:sldLayoutId id="2147483685" r:id="rId3"/>
    <p:sldLayoutId id="2147483663" r:id="rId4"/>
    <p:sldLayoutId id="2147483679" r:id="rId5"/>
    <p:sldLayoutId id="2147483682" r:id="rId6"/>
    <p:sldLayoutId id="2147483673" r:id="rId7"/>
    <p:sldLayoutId id="2147483661" r:id="rId8"/>
    <p:sldLayoutId id="2147483686" r:id="rId9"/>
    <p:sldLayoutId id="2147483662" r:id="rId10"/>
    <p:sldLayoutId id="2147483687" r:id="rId11"/>
    <p:sldLayoutId id="2147483676" r:id="rId12"/>
    <p:sldLayoutId id="2147483684" r:id="rId13"/>
    <p:sldLayoutId id="2147483683" r:id="rId14"/>
    <p:sldLayoutId id="214748368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5520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orient="horz" pos="40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A54527-3A30-8791-75E7-6EDCFCE2325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A1651-7190-85C9-2F7C-3DCE7911B50A}"/>
              </a:ext>
            </a:extLst>
          </p:cNvPr>
          <p:cNvSpPr txBox="1"/>
          <p:nvPr/>
        </p:nvSpPr>
        <p:spPr>
          <a:xfrm>
            <a:off x="575431" y="2862279"/>
            <a:ext cx="7152778" cy="173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Inventory Challenges</a:t>
            </a:r>
          </a:p>
          <a:p>
            <a:pPr algn="ctr"/>
            <a:endParaRPr kumimoji="0" lang="en-US" sz="1000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endParaRPr lang="en-US" sz="1000" b="1" dirty="0">
              <a:solidFill>
                <a:srgbClr val="FFFF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1: What We Need to Know </a:t>
            </a:r>
          </a:p>
          <a:p>
            <a:pPr algn="ctr"/>
            <a:endParaRPr lang="en-US" sz="105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A948961-3748-2BB4-F3DF-052EF09EF5BA}"/>
              </a:ext>
            </a:extLst>
          </p:cNvPr>
          <p:cNvGrpSpPr/>
          <p:nvPr/>
        </p:nvGrpSpPr>
        <p:grpSpPr>
          <a:xfrm>
            <a:off x="7414351" y="-15554"/>
            <a:ext cx="1043141" cy="2670619"/>
            <a:chOff x="6768773" y="-15554"/>
            <a:chExt cx="2200925" cy="5978912"/>
          </a:xfrm>
        </p:grpSpPr>
        <p:pic>
          <p:nvPicPr>
            <p:cNvPr id="9" name="Picture 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ECFE41EE-7551-C010-C198-22F1FCA5A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799595" y="256065"/>
              <a:ext cx="2170103" cy="5707293"/>
            </a:xfrm>
            <a:prstGeom prst="rect">
              <a:avLst/>
            </a:prstGeom>
          </p:spPr>
        </p:pic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4B154A4-2237-6FD3-E5EE-C6BD5A97CB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6768773" y="-15554"/>
              <a:ext cx="154112" cy="15901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407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A02B3E-C342-4E35-B6E4-E823473EE1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81678" y="6481046"/>
            <a:ext cx="2081322" cy="260192"/>
          </a:xfrm>
        </p:spPr>
        <p:txBody>
          <a:bodyPr/>
          <a:lstStyle/>
          <a:p>
            <a:r>
              <a:rPr lang="en-US" dirty="0"/>
              <a:t>Source: Census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DE1FF7-2ED9-45FD-A0C2-A66CDC40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Single-Family Housing Units Completed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1050DF5-3854-4699-A6CE-12511FA74B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6718623"/>
              </p:ext>
            </p:extLst>
          </p:nvPr>
        </p:nvGraphicFramePr>
        <p:xfrm>
          <a:off x="282804" y="1161232"/>
          <a:ext cx="8640479" cy="5366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BAD1F8-10D0-4DF4-B07E-86AB31C605E9}"/>
              </a:ext>
            </a:extLst>
          </p:cNvPr>
          <p:cNvCxnSpPr>
            <a:cxnSpLocks/>
          </p:cNvCxnSpPr>
          <p:nvPr/>
        </p:nvCxnSpPr>
        <p:spPr bwMode="auto">
          <a:xfrm>
            <a:off x="399288" y="3425499"/>
            <a:ext cx="8385175" cy="0"/>
          </a:xfrm>
          <a:prstGeom prst="line">
            <a:avLst/>
          </a:prstGeom>
          <a:ln w="57150" cap="rnd">
            <a:solidFill>
              <a:schemeClr val="tx1"/>
            </a:solidFill>
            <a:prstDash val="sysDot"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D019684-6F32-4BE1-9F1E-C7B450F5E5C9}"/>
              </a:ext>
            </a:extLst>
          </p:cNvPr>
          <p:cNvSpPr/>
          <p:nvPr/>
        </p:nvSpPr>
        <p:spPr>
          <a:xfrm>
            <a:off x="1772796" y="3197579"/>
            <a:ext cx="2690309" cy="3474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Average Annual Units Completed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692FD7-FE55-4BB8-8FC3-5FDD59A14BAF}"/>
              </a:ext>
            </a:extLst>
          </p:cNvPr>
          <p:cNvSpPr txBox="1"/>
          <p:nvPr/>
        </p:nvSpPr>
        <p:spPr>
          <a:xfrm>
            <a:off x="6423087" y="5114274"/>
            <a:ext cx="2158366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 Straight Years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Below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52-Year Average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F29125-13F3-58E3-B842-AD2BB1652C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59460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60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1EF37C-4C6E-5E47-E524-CC4C063AD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Lance Lambert, Forbes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719A34-F9C0-E03E-D1BF-0DD2247AC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Housing Market Short Millions of Homes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EA53D67-B0BF-0C86-DFFF-F18EE652B4E0}"/>
              </a:ext>
            </a:extLst>
          </p:cNvPr>
          <p:cNvGraphicFramePr>
            <a:graphicFrameLocks noGrp="1"/>
          </p:cNvGraphicFramePr>
          <p:nvPr/>
        </p:nvGraphicFramePr>
        <p:xfrm>
          <a:off x="374650" y="1709693"/>
          <a:ext cx="8388350" cy="4659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4175">
                  <a:extLst>
                    <a:ext uri="{9D8B030D-6E8A-4147-A177-3AD203B41FA5}">
                      <a16:colId xmlns:a16="http://schemas.microsoft.com/office/drawing/2014/main" val="1650881102"/>
                    </a:ext>
                  </a:extLst>
                </a:gridCol>
                <a:gridCol w="4194175">
                  <a:extLst>
                    <a:ext uri="{9D8B030D-6E8A-4147-A177-3AD203B41FA5}">
                      <a16:colId xmlns:a16="http://schemas.microsoft.com/office/drawing/2014/main" val="2108548984"/>
                    </a:ext>
                  </a:extLst>
                </a:gridCol>
              </a:tblGrid>
              <a:tr h="665687">
                <a:tc>
                  <a:txBody>
                    <a:bodyPr/>
                    <a:lstStyle/>
                    <a:p>
                      <a:r>
                        <a:rPr lang="en-US" sz="2800" dirty="0"/>
                        <a:t>Company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# of Homes Short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1815218"/>
                  </a:ext>
                </a:extLst>
              </a:tr>
              <a:tr h="665687">
                <a:tc>
                  <a:txBody>
                    <a:bodyPr/>
                    <a:lstStyle/>
                    <a:p>
                      <a:r>
                        <a:rPr lang="en-US" sz="2800" dirty="0"/>
                        <a:t> realtor.com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-5.24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2157051"/>
                  </a:ext>
                </a:extLst>
              </a:tr>
              <a:tr h="665687">
                <a:tc>
                  <a:txBody>
                    <a:bodyPr/>
                    <a:lstStyle/>
                    <a:p>
                      <a:r>
                        <a:rPr lang="en-US" sz="2800" dirty="0"/>
                        <a:t> Bank of America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-4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1183199"/>
                  </a:ext>
                </a:extLst>
              </a:tr>
              <a:tr h="665687">
                <a:tc>
                  <a:txBody>
                    <a:bodyPr/>
                    <a:lstStyle/>
                    <a:p>
                      <a:r>
                        <a:rPr lang="en-US" sz="2800" dirty="0"/>
                        <a:t> Freddie Mac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-3.8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6786363"/>
                  </a:ext>
                </a:extLst>
              </a:tr>
              <a:tr h="665687">
                <a:tc>
                  <a:txBody>
                    <a:bodyPr/>
                    <a:lstStyle/>
                    <a:p>
                      <a:r>
                        <a:rPr lang="en-US" sz="2800" dirty="0"/>
                        <a:t> Morgan Stanley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-2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5243123"/>
                  </a:ext>
                </a:extLst>
              </a:tr>
              <a:tr h="665687">
                <a:tc>
                  <a:txBody>
                    <a:bodyPr/>
                    <a:lstStyle/>
                    <a:p>
                      <a:r>
                        <a:rPr lang="en-US" sz="2800" dirty="0"/>
                        <a:t> John Burns Consulting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-1.7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5484854"/>
                  </a:ext>
                </a:extLst>
              </a:tr>
              <a:tr h="665687">
                <a:tc>
                  <a:txBody>
                    <a:bodyPr/>
                    <a:lstStyle/>
                    <a:p>
                      <a:r>
                        <a:rPr lang="en-US" sz="2800" dirty="0"/>
                        <a:t> Moody’s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-1.6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917382"/>
                  </a:ext>
                </a:extLst>
              </a:tr>
            </a:tbl>
          </a:graphicData>
        </a:graphic>
      </p:graphicFrame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CDA639C-8FC0-E960-4C62-96406A162A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963750"/>
            <a:ext cx="8385175" cy="308458"/>
          </a:xfrm>
        </p:spPr>
        <p:txBody>
          <a:bodyPr/>
          <a:lstStyle/>
          <a:p>
            <a:r>
              <a:rPr lang="en-US" dirty="0"/>
              <a:t>Number of Homes Each Company Forecasts the Market Being Short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F168D5-B232-CF33-50C3-0426F8D6A2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59460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28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724DF1-7DC2-AFAC-2AC4-C1274F455B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721711-7130-3ADA-D359-7F24DFF72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9FD8D-5AF5-F347-6603-4E7EC62C98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2617A1D9-0952-421C-9908-B58443CBF0CF">
            <a:extLst>
              <a:ext uri="{FF2B5EF4-FFF2-40B4-BE49-F238E27FC236}">
                <a16:creationId xmlns:a16="http://schemas.microsoft.com/office/drawing/2014/main" id="{EBCD46BE-1340-9D9E-B07D-8BFA3629B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699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896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47D600-6D0B-7A9A-031B-0AC6C121A0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25A9B5-B906-89EF-7FAD-D1D93974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EA526-A124-83F0-F0CF-0F6F2B573F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67E1608C-0978-4E6B-AC7E-3A8E408E4844">
            <a:extLst>
              <a:ext uri="{FF2B5EF4-FFF2-40B4-BE49-F238E27FC236}">
                <a16:creationId xmlns:a16="http://schemas.microsoft.com/office/drawing/2014/main" id="{2587892B-5DF3-6ADE-AE42-58D9E7A92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2" y="-139337"/>
            <a:ext cx="9239794" cy="6997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686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0E0A02-290F-740A-78E2-C7FE5D76E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7F5366-E739-6E22-4B16-3555E5D9C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5ED3D-DAD9-570F-D65B-AE8C31A4DB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61BA3D7C-68B7-458A-9BBB-03BE08E61005" descr="total_listing_count_0.JPEG">
            <a:extLst>
              <a:ext uri="{FF2B5EF4-FFF2-40B4-BE49-F238E27FC236}">
                <a16:creationId xmlns:a16="http://schemas.microsoft.com/office/drawing/2014/main" id="{0B89EF86-C3E5-5628-3A22-4C0A784C7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8" y="-269965"/>
            <a:ext cx="9143999" cy="712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594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CA55-881C-4285-9CD4-5A064D8E7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Mortgage Rates</a:t>
            </a:r>
          </a:p>
        </p:txBody>
      </p:sp>
      <p:pic>
        <p:nvPicPr>
          <p:cNvPr id="7" name="Picture Placeholder 6" descr="Icon&#10;&#10;Description automatically generated">
            <a:extLst>
              <a:ext uri="{FF2B5EF4-FFF2-40B4-BE49-F238E27FC236}">
                <a16:creationId xmlns:a16="http://schemas.microsoft.com/office/drawing/2014/main" id="{DDD7B93C-9421-424F-9911-DE93773F5A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83" b="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88451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AA1376-4E4F-FCFE-4E58-043946BC92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You know, the fallacy of economic forecasting is don't ever try and forecast interest rates and or, more specifically, if you're a real estate economist mortgage rates, because you will always invariably be wrong.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A74B9-1A06-FCFD-5229-5DF78B67EF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Mark Fleming</a:t>
            </a:r>
            <a:r>
              <a:rPr lang="en-US" b="0" dirty="0"/>
              <a:t>, Chief Economist, First American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735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D22F08-923F-4D00-9CD2-F292D19BCF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FHFA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7E1CBFB-DB5E-44F7-B5BF-A88485CB10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906784"/>
              </p:ext>
            </p:extLst>
          </p:nvPr>
        </p:nvGraphicFramePr>
        <p:xfrm>
          <a:off x="261321" y="1527096"/>
          <a:ext cx="8629007" cy="4996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4A03F146-7788-42AB-8B34-E4DCC5CF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70.7% of Mortgage Rates Less Than 4%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B695253-675E-4716-8F2D-BB94C522EF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963750"/>
            <a:ext cx="8385175" cy="30845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FHFA Loans with Mortgage Rate at Time of Origination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FF1A67-22D4-9393-055A-E82A5C5BD5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59460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44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D22F08-923F-4D00-9CD2-F292D19BCF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FHFA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7E1CBFB-DB5E-44F7-B5BF-A88485CB10D0}"/>
              </a:ext>
            </a:extLst>
          </p:cNvPr>
          <p:cNvGraphicFramePr/>
          <p:nvPr/>
        </p:nvGraphicFramePr>
        <p:xfrm>
          <a:off x="-13890" y="1500462"/>
          <a:ext cx="8629007" cy="4996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4A03F146-7788-42AB-8B34-E4DCC5CF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“Lock-In Rates” Limit New Inventory 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B695253-675E-4716-8F2D-BB94C522EF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963750"/>
            <a:ext cx="8385175" cy="30845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FHFA Loans with Mortgage Rate at Time of Origination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52C4F3-F9CF-443E-0D3E-55875C49CC44}"/>
              </a:ext>
            </a:extLst>
          </p:cNvPr>
          <p:cNvSpPr txBox="1"/>
          <p:nvPr/>
        </p:nvSpPr>
        <p:spPr>
          <a:xfrm>
            <a:off x="4050486" y="305258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Not Selling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1BCA05-6F8E-C63C-A1AA-DDA4A46777AC}"/>
              </a:ext>
            </a:extLst>
          </p:cNvPr>
          <p:cNvSpPr txBox="1"/>
          <p:nvPr/>
        </p:nvSpPr>
        <p:spPr>
          <a:xfrm>
            <a:off x="1704266" y="3277805"/>
            <a:ext cx="1543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Must Think Hard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Before Selling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1BF54-2431-54DD-C7A6-922B415AFCEF}"/>
              </a:ext>
            </a:extLst>
          </p:cNvPr>
          <p:cNvSpPr txBox="1"/>
          <p:nvPr/>
        </p:nvSpPr>
        <p:spPr>
          <a:xfrm>
            <a:off x="2588964" y="4807216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Probably Not Selling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EA7127-CE4B-77E3-E90D-C28E6DCF14FB}"/>
              </a:ext>
            </a:extLst>
          </p:cNvPr>
          <p:cNvSpPr txBox="1"/>
          <p:nvPr/>
        </p:nvSpPr>
        <p:spPr>
          <a:xfrm>
            <a:off x="2520145" y="2177825"/>
            <a:ext cx="788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Probably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7BFB80-B0B8-EB47-DB51-4A11EFF51CBF}"/>
              </a:ext>
            </a:extLst>
          </p:cNvPr>
          <p:cNvSpPr txBox="1"/>
          <p:nvPr/>
        </p:nvSpPr>
        <p:spPr>
          <a:xfrm rot="10800000" flipV="1">
            <a:off x="3139404" y="2050784"/>
            <a:ext cx="637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Yes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A90E77-3696-7988-4B55-264C70AE39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59460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54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83A712-ABCF-DE5E-92BB-D6BF595150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Sources: BLS, Freddie Mac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A6B3D2-1850-F587-91DF-8F168F1E4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Inflation and 30-Year Fixed-Rate Mortgage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C710C-AE19-F6D5-96A8-0B52FEEE96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7825" y="970612"/>
            <a:ext cx="8385175" cy="308458"/>
          </a:xfrm>
        </p:spPr>
        <p:txBody>
          <a:bodyPr/>
          <a:lstStyle/>
          <a:p>
            <a:r>
              <a:rPr lang="en-US" dirty="0"/>
              <a:t>Mortgage Rates Tend To Track Government Bonds and Inflation with a Lag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2640748-5F4F-689F-4E31-EC04C13922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6249363"/>
              </p:ext>
            </p:extLst>
          </p:nvPr>
        </p:nvGraphicFramePr>
        <p:xfrm>
          <a:off x="299798" y="1494456"/>
          <a:ext cx="8562100" cy="4963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F70D7D6-9494-BF33-E49F-2DDE92E80F21}"/>
              </a:ext>
            </a:extLst>
          </p:cNvPr>
          <p:cNvCxnSpPr/>
          <p:nvPr/>
        </p:nvCxnSpPr>
        <p:spPr>
          <a:xfrm>
            <a:off x="2417763" y="3442497"/>
            <a:ext cx="502023" cy="1143000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ECC0AC-B39A-2FD6-2F3A-6A3D4B7BA97E}"/>
              </a:ext>
            </a:extLst>
          </p:cNvPr>
          <p:cNvCxnSpPr>
            <a:cxnSpLocks/>
          </p:cNvCxnSpPr>
          <p:nvPr/>
        </p:nvCxnSpPr>
        <p:spPr>
          <a:xfrm>
            <a:off x="2541181" y="2482178"/>
            <a:ext cx="1430184" cy="1271944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B014D8-6450-6CCE-148C-A1D0F010EC7D}"/>
              </a:ext>
            </a:extLst>
          </p:cNvPr>
          <p:cNvCxnSpPr/>
          <p:nvPr/>
        </p:nvCxnSpPr>
        <p:spPr>
          <a:xfrm flipV="1">
            <a:off x="883958" y="3088442"/>
            <a:ext cx="322729" cy="1165412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F5340A5-DF3D-0B10-FE46-A85A7347B0EC}"/>
              </a:ext>
            </a:extLst>
          </p:cNvPr>
          <p:cNvCxnSpPr>
            <a:cxnSpLocks/>
          </p:cNvCxnSpPr>
          <p:nvPr/>
        </p:nvCxnSpPr>
        <p:spPr>
          <a:xfrm flipV="1">
            <a:off x="1598426" y="2482178"/>
            <a:ext cx="418634" cy="1362636"/>
          </a:xfrm>
          <a:prstGeom prst="straightConnector1">
            <a:avLst/>
          </a:prstGeom>
          <a:ln w="63500">
            <a:solidFill>
              <a:schemeClr val="accent2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95B26A68-91EE-393B-3EE2-DD52D67318A1}"/>
              </a:ext>
            </a:extLst>
          </p:cNvPr>
          <p:cNvSpPr/>
          <p:nvPr/>
        </p:nvSpPr>
        <p:spPr>
          <a:xfrm>
            <a:off x="7975226" y="3671148"/>
            <a:ext cx="897084" cy="1935126"/>
          </a:xfrm>
          <a:prstGeom prst="donut">
            <a:avLst>
              <a:gd name="adj" fmla="val 4672"/>
            </a:avLst>
          </a:prstGeom>
          <a:solidFill>
            <a:srgbClr val="FD3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7DD83E-411C-559A-9F2C-61709F5118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59460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35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58D132-E590-4473-9CBC-A16FF235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Mortgage Rate Projections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94C3F8-A331-4CE2-BD63-B8A1B5A3F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August 2023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6D4569E-3296-AE48-773B-E9FCF08901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115619"/>
              </p:ext>
            </p:extLst>
          </p:nvPr>
        </p:nvGraphicFramePr>
        <p:xfrm>
          <a:off x="380999" y="1500462"/>
          <a:ext cx="8385176" cy="4870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772400" imgH="4448209" progId="Excel.Sheet.12">
                  <p:embed/>
                </p:oleObj>
              </mc:Choice>
              <mc:Fallback>
                <p:oleObj name="Worksheet" r:id="rId3" imgW="7772400" imgH="4448209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86D4569E-3296-AE48-773B-E9FCF08901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0999" y="1500462"/>
                        <a:ext cx="8385176" cy="4870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95CDBDE-7CB5-C4FB-FC06-F4964791B04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59460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00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A2A4A0-C236-DC25-4D58-6A2803D256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921C7A-9848-232E-CD43-2A96232F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E1C9F-33E8-8AEF-FF89-D8EEEBDCB8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C1BF0E6-9F7D-9ED6-9BDC-3A41916CC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85" y="69669"/>
            <a:ext cx="9152708" cy="678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100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170A13-9183-F5E3-08FF-3946B7DADA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Census, ATTOM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6A3648-EAEF-9685-1072-FC1ABEDB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Americans Sitting on Tremendous Equity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3B730-3C46-4900-8299-03FD05C457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68.7% Have Paid off Their Mortgage or Have at Least 50% Equity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1B2600E-F00E-1100-D103-162551AF94CD}"/>
              </a:ext>
            </a:extLst>
          </p:cNvPr>
          <p:cNvGraphicFramePr/>
          <p:nvPr/>
        </p:nvGraphicFramePr>
        <p:xfrm>
          <a:off x="0" y="1117979"/>
          <a:ext cx="8579304" cy="510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1608A8A-6605-0ED2-24A9-FFFD13073FF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59460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89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B7AF50-C708-0986-E7E5-5FD48BCC01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5EDA4D-80D9-E457-9CC2-1DD22E526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CC434-85C9-EAD7-908B-92B6413F72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F482E3-8564-926D-CBBC-F38AB2520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388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AE8C46-E099-0E21-0B44-C351172461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BCB2F-2D92-DAA3-6735-CCF52768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6822C-866E-1AD0-4605-3B160C6B29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3B81A3A-0402-7BAF-BEF8-07210750D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860902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Slides">
  <a:themeElements>
    <a:clrScheme name="KCM">
      <a:dk1>
        <a:srgbClr val="303840"/>
      </a:dk1>
      <a:lt1>
        <a:srgbClr val="FFFFFF"/>
      </a:lt1>
      <a:dk2>
        <a:srgbClr val="00AEEF"/>
      </a:dk2>
      <a:lt2>
        <a:srgbClr val="CCD5D8"/>
      </a:lt2>
      <a:accent1>
        <a:srgbClr val="00AEEF"/>
      </a:accent1>
      <a:accent2>
        <a:srgbClr val="73C359"/>
      </a:accent2>
      <a:accent3>
        <a:srgbClr val="FF8300"/>
      </a:accent3>
      <a:accent4>
        <a:srgbClr val="FD3A00"/>
      </a:accent4>
      <a:accent5>
        <a:srgbClr val="156FC1"/>
      </a:accent5>
      <a:accent6>
        <a:srgbClr val="FFFFFF"/>
      </a:accent6>
      <a:hlink>
        <a:srgbClr val="00AEEF"/>
      </a:hlink>
      <a:folHlink>
        <a:srgbClr val="00AEE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B80679AB8EC6498D767140B0E37AE9" ma:contentTypeVersion="14" ma:contentTypeDescription="Create a new document." ma:contentTypeScope="" ma:versionID="97dabeef84dcb9f678ecb29a3d30d3c3">
  <xsd:schema xmlns:xsd="http://www.w3.org/2001/XMLSchema" xmlns:xs="http://www.w3.org/2001/XMLSchema" xmlns:p="http://schemas.microsoft.com/office/2006/metadata/properties" xmlns:ns2="f046aeed-f50b-4624-9bda-7d241e62a416" xmlns:ns3="2abab557-fa7f-4215-a2e0-e24fa1c400c9" targetNamespace="http://schemas.microsoft.com/office/2006/metadata/properties" ma:root="true" ma:fieldsID="1f2d7f0dadc2af4045baff25ea5c571c" ns2:_="" ns3:_="">
    <xsd:import namespace="f046aeed-f50b-4624-9bda-7d241e62a416"/>
    <xsd:import namespace="2abab557-fa7f-4215-a2e0-e24fa1c40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6aeed-f50b-4624-9bda-7d241e62a4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63b5bc3-3a15-47ca-848e-3e91530e7f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bab557-fa7f-4215-a2e0-e24fa1c40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251830-9aa1-4d0e-a279-355669a3ab0d}" ma:internalName="TaxCatchAll" ma:showField="CatchAllData" ma:web="2abab557-fa7f-4215-a2e0-e24fa1c40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07B652-9E31-4B75-966D-D645DFD10F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46aeed-f50b-4624-9bda-7d241e62a416"/>
    <ds:schemaRef ds:uri="2abab557-fa7f-4215-a2e0-e24fa1c40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FD2413-798F-4FF8-B70A-37CB060B51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24750</TotalTime>
  <Words>445</Words>
  <Application>Microsoft Office PowerPoint</Application>
  <PresentationFormat>On-screen Show (4:3)</PresentationFormat>
  <Paragraphs>77</Paragraphs>
  <Slides>16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Wingdings</vt:lpstr>
      <vt:lpstr>Standard Slides</vt:lpstr>
      <vt:lpstr>Worksheet</vt:lpstr>
      <vt:lpstr>PowerPoint Presentation</vt:lpstr>
      <vt:lpstr>Single-Family Housing Units Completed</vt:lpstr>
      <vt:lpstr>Housing Market Short Millions of Homes</vt:lpstr>
      <vt:lpstr>PowerPoint Presentation</vt:lpstr>
      <vt:lpstr>PowerPoint Presentation</vt:lpstr>
      <vt:lpstr>PowerPoint Presentation</vt:lpstr>
      <vt:lpstr>Mortgage Rates</vt:lpstr>
      <vt:lpstr>PowerPoint Presentation</vt:lpstr>
      <vt:lpstr>70.7% of Mortgage Rates Less Than 4%</vt:lpstr>
      <vt:lpstr>“Lock-In Rates” Limit New Inventory </vt:lpstr>
      <vt:lpstr>Inflation and 30-Year Fixed-Rate Mortgage</vt:lpstr>
      <vt:lpstr>Mortgage Rate Projections </vt:lpstr>
      <vt:lpstr>PowerPoint Presentation</vt:lpstr>
      <vt:lpstr>Americans Sitting on Tremendous Equity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Childers</dc:creator>
  <cp:lastModifiedBy>Anthony Penna</cp:lastModifiedBy>
  <cp:revision>443</cp:revision>
  <cp:lastPrinted>2023-01-25T13:54:15Z</cp:lastPrinted>
  <dcterms:created xsi:type="dcterms:W3CDTF">2021-06-23T14:31:32Z</dcterms:created>
  <dcterms:modified xsi:type="dcterms:W3CDTF">2023-10-02T17:21:42Z</dcterms:modified>
</cp:coreProperties>
</file>